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7" r:id="rId1"/>
  </p:sldMasterIdLst>
  <p:notesMasterIdLst>
    <p:notesMasterId r:id="rId9"/>
  </p:notesMasterIdLst>
  <p:sldIdLst>
    <p:sldId id="734" r:id="rId2"/>
    <p:sldId id="847" r:id="rId3"/>
    <p:sldId id="851" r:id="rId4"/>
    <p:sldId id="827" r:id="rId5"/>
    <p:sldId id="852" r:id="rId6"/>
    <p:sldId id="853" r:id="rId7"/>
    <p:sldId id="347" r:id="rId8"/>
  </p:sldIdLst>
  <p:sldSz cx="9144000" cy="6858000" type="screen4x3"/>
  <p:notesSz cx="6797675" cy="9874250"/>
  <p:embeddedFontLst>
    <p:embeddedFont>
      <p:font typeface="나눔바른고딕" panose="020B0603020101020101" pitchFamily="34" charset="-127"/>
      <p:regular r:id="rId10"/>
      <p:bold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Cambria Math" panose="02040503050406030204" pitchFamily="18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6090b76282d2fd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5E7"/>
    <a:srgbClr val="009669"/>
    <a:srgbClr val="225DC5"/>
    <a:srgbClr val="49B374"/>
    <a:srgbClr val="439DBD"/>
    <a:srgbClr val="2875C7"/>
    <a:srgbClr val="CFD5EA"/>
    <a:srgbClr val="E9EBF5"/>
    <a:srgbClr val="B9D5ED"/>
    <a:srgbClr val="9DD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A09FB-CE7C-CB46-99B6-8A3CAF3FA594}" v="241" dt="2025-11-08T07:11:56.776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66" autoAdjust="0"/>
    <p:restoredTop sz="69146" autoAdjust="0"/>
  </p:normalViewPr>
  <p:slideViewPr>
    <p:cSldViewPr snapToGrid="0">
      <p:cViewPr>
        <p:scale>
          <a:sx n="189" d="100"/>
          <a:sy n="189" d="100"/>
        </p:scale>
        <p:origin x="2752" y="-8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12" d="100"/>
          <a:sy n="112" d="100"/>
        </p:scale>
        <p:origin x="43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n-Geun Jeong" userId="6090b76282d2fdaa" providerId="LiveId" clId="{3C60CF02-0665-57F5-8C21-05C974722421}"/>
    <pc:docChg chg="undo custSel delSld modSld sldOrd">
      <pc:chgData name="Seon-Geun Jeong" userId="6090b76282d2fdaa" providerId="LiveId" clId="{3C60CF02-0665-57F5-8C21-05C974722421}" dt="2025-11-08T07:22:07.350" v="3031" actId="2696"/>
      <pc:docMkLst>
        <pc:docMk/>
      </pc:docMkLst>
      <pc:sldChg chg="modNotesTx">
        <pc:chgData name="Seon-Geun Jeong" userId="6090b76282d2fdaa" providerId="LiveId" clId="{3C60CF02-0665-57F5-8C21-05C974722421}" dt="2025-11-08T07:22:04.666" v="3029" actId="20577"/>
        <pc:sldMkLst>
          <pc:docMk/>
          <pc:sldMk cId="607047076" sldId="347"/>
        </pc:sldMkLst>
      </pc:sldChg>
      <pc:sldChg chg="modNotesTx">
        <pc:chgData name="Seon-Geun Jeong" userId="6090b76282d2fdaa" providerId="LiveId" clId="{3C60CF02-0665-57F5-8C21-05C974722421}" dt="2025-11-08T04:34:40.923" v="239" actId="20577"/>
        <pc:sldMkLst>
          <pc:docMk/>
          <pc:sldMk cId="2949312081" sldId="734"/>
        </pc:sldMkLst>
      </pc:sldChg>
      <pc:sldChg chg="addSp modSp mod modNotesTx">
        <pc:chgData name="Seon-Geun Jeong" userId="6090b76282d2fdaa" providerId="LiveId" clId="{3C60CF02-0665-57F5-8C21-05C974722421}" dt="2025-11-08T07:11:45.107" v="1339" actId="20577"/>
        <pc:sldMkLst>
          <pc:docMk/>
          <pc:sldMk cId="211308169" sldId="827"/>
        </pc:sldMkLst>
        <pc:spChg chg="add mod">
          <ac:chgData name="Seon-Geun Jeong" userId="6090b76282d2fdaa" providerId="LiveId" clId="{3C60CF02-0665-57F5-8C21-05C974722421}" dt="2025-11-08T07:07:20.775" v="1184" actId="207"/>
          <ac:spMkLst>
            <pc:docMk/>
            <pc:sldMk cId="211308169" sldId="827"/>
            <ac:spMk id="9" creationId="{DB1C25F1-27C1-1F80-5980-74861D68D8EE}"/>
          </ac:spMkLst>
        </pc:spChg>
        <pc:spChg chg="mod">
          <ac:chgData name="Seon-Geun Jeong" userId="6090b76282d2fdaa" providerId="LiveId" clId="{3C60CF02-0665-57F5-8C21-05C974722421}" dt="2025-11-08T07:11:43.239" v="1338" actId="20577"/>
          <ac:spMkLst>
            <pc:docMk/>
            <pc:sldMk cId="211308169" sldId="827"/>
            <ac:spMk id="24" creationId="{F4C30803-94EF-4917-AD2D-E598F0AFE4F2}"/>
          </ac:spMkLst>
        </pc:spChg>
        <pc:spChg chg="mod">
          <ac:chgData name="Seon-Geun Jeong" userId="6090b76282d2fdaa" providerId="LiveId" clId="{3C60CF02-0665-57F5-8C21-05C974722421}" dt="2025-11-08T07:11:45.107" v="1339" actId="20577"/>
          <ac:spMkLst>
            <pc:docMk/>
            <pc:sldMk cId="211308169" sldId="827"/>
            <ac:spMk id="25" creationId="{74681778-EA67-47EE-BF65-F86BDCFEA9B8}"/>
          </ac:spMkLst>
        </pc:spChg>
        <pc:spChg chg="mod">
          <ac:chgData name="Seon-Geun Jeong" userId="6090b76282d2fdaa" providerId="LiveId" clId="{3C60CF02-0665-57F5-8C21-05C974722421}" dt="2025-11-08T07:11:41.618" v="1337" actId="20577"/>
          <ac:spMkLst>
            <pc:docMk/>
            <pc:sldMk cId="211308169" sldId="827"/>
            <ac:spMk id="86" creationId="{3997CC12-8C8D-4744-9597-41AD6209B204}"/>
          </ac:spMkLst>
        </pc:spChg>
      </pc:sldChg>
      <pc:sldChg chg="del ord">
        <pc:chgData name="Seon-Geun Jeong" userId="6090b76282d2fdaa" providerId="LiveId" clId="{3C60CF02-0665-57F5-8C21-05C974722421}" dt="2025-11-08T07:22:06.812" v="3030" actId="2696"/>
        <pc:sldMkLst>
          <pc:docMk/>
          <pc:sldMk cId="1542441221" sldId="846"/>
        </pc:sldMkLst>
      </pc:sldChg>
      <pc:sldChg chg="addSp modSp mod modNotesTx">
        <pc:chgData name="Seon-Geun Jeong" userId="6090b76282d2fdaa" providerId="LiveId" clId="{3C60CF02-0665-57F5-8C21-05C974722421}" dt="2025-11-08T07:12:04.639" v="1349" actId="20577"/>
        <pc:sldMkLst>
          <pc:docMk/>
          <pc:sldMk cId="1182260476" sldId="847"/>
        </pc:sldMkLst>
        <pc:spChg chg="add mod">
          <ac:chgData name="Seon-Geun Jeong" userId="6090b76282d2fdaa" providerId="LiveId" clId="{3C60CF02-0665-57F5-8C21-05C974722421}" dt="2025-11-08T07:12:04.639" v="1349" actId="20577"/>
          <ac:spMkLst>
            <pc:docMk/>
            <pc:sldMk cId="1182260476" sldId="847"/>
            <ac:spMk id="3" creationId="{A2769F4A-D588-97B0-8531-F72439EFC9D5}"/>
          </ac:spMkLst>
        </pc:spChg>
      </pc:sldChg>
      <pc:sldChg chg="del">
        <pc:chgData name="Seon-Geun Jeong" userId="6090b76282d2fdaa" providerId="LiveId" clId="{3C60CF02-0665-57F5-8C21-05C974722421}" dt="2025-11-08T07:22:07.350" v="3031" actId="2696"/>
        <pc:sldMkLst>
          <pc:docMk/>
          <pc:sldMk cId="2875114567" sldId="849"/>
        </pc:sldMkLst>
      </pc:sldChg>
      <pc:sldChg chg="modNotesTx">
        <pc:chgData name="Seon-Geun Jeong" userId="6090b76282d2fdaa" providerId="LiveId" clId="{3C60CF02-0665-57F5-8C21-05C974722421}" dt="2025-11-08T06:10:14.976" v="689" actId="20577"/>
        <pc:sldMkLst>
          <pc:docMk/>
          <pc:sldMk cId="3194760097" sldId="851"/>
        </pc:sldMkLst>
      </pc:sldChg>
      <pc:sldChg chg="addSp delSp modSp mod modNotesTx">
        <pc:chgData name="Seon-Geun Jeong" userId="6090b76282d2fdaa" providerId="LiveId" clId="{3C60CF02-0665-57F5-8C21-05C974722421}" dt="2025-11-08T07:16:56.093" v="2155" actId="20577"/>
        <pc:sldMkLst>
          <pc:docMk/>
          <pc:sldMk cId="3233145651" sldId="852"/>
        </pc:sldMkLst>
        <pc:spChg chg="add mod">
          <ac:chgData name="Seon-Geun Jeong" userId="6090b76282d2fdaa" providerId="LiveId" clId="{3C60CF02-0665-57F5-8C21-05C974722421}" dt="2025-11-08T07:12:40.098" v="1410" actId="20577"/>
          <ac:spMkLst>
            <pc:docMk/>
            <pc:sldMk cId="3233145651" sldId="852"/>
            <ac:spMk id="2" creationId="{38FEE434-2E4C-0995-BD36-215CFFBE5546}"/>
          </ac:spMkLst>
        </pc:spChg>
        <pc:spChg chg="del">
          <ac:chgData name="Seon-Geun Jeong" userId="6090b76282d2fdaa" providerId="LiveId" clId="{3C60CF02-0665-57F5-8C21-05C974722421}" dt="2025-11-08T07:11:19.675" v="1328" actId="478"/>
          <ac:spMkLst>
            <pc:docMk/>
            <pc:sldMk cId="3233145651" sldId="852"/>
            <ac:spMk id="63" creationId="{A966457D-BC7E-4246-A3F6-375D0089934C}"/>
          </ac:spMkLst>
        </pc:spChg>
        <pc:picChg chg="mod">
          <ac:chgData name="Seon-Geun Jeong" userId="6090b76282d2fdaa" providerId="LiveId" clId="{3C60CF02-0665-57F5-8C21-05C974722421}" dt="2025-11-08T07:11:22.564" v="1329" actId="1076"/>
          <ac:picMkLst>
            <pc:docMk/>
            <pc:sldMk cId="3233145651" sldId="852"/>
            <ac:picMk id="9" creationId="{31623FA1-BC2D-4DCF-8014-4CD915F969DB}"/>
          </ac:picMkLst>
        </pc:picChg>
        <pc:picChg chg="mod">
          <ac:chgData name="Seon-Geun Jeong" userId="6090b76282d2fdaa" providerId="LiveId" clId="{3C60CF02-0665-57F5-8C21-05C974722421}" dt="2025-11-08T07:11:22.564" v="1329" actId="1076"/>
          <ac:picMkLst>
            <pc:docMk/>
            <pc:sldMk cId="3233145651" sldId="852"/>
            <ac:picMk id="10" creationId="{4CAF71B0-8B3A-4355-BDA2-CE13D42C4130}"/>
          </ac:picMkLst>
        </pc:picChg>
        <pc:picChg chg="mod">
          <ac:chgData name="Seon-Geun Jeong" userId="6090b76282d2fdaa" providerId="LiveId" clId="{3C60CF02-0665-57F5-8C21-05C974722421}" dt="2025-11-08T07:11:22.564" v="1329" actId="1076"/>
          <ac:picMkLst>
            <pc:docMk/>
            <pc:sldMk cId="3233145651" sldId="852"/>
            <ac:picMk id="12" creationId="{C02505A9-FDEC-4D0C-BFCA-8389ED5AEBF5}"/>
          </ac:picMkLst>
        </pc:picChg>
      </pc:sldChg>
      <pc:sldChg chg="addSp delSp modSp mod modNotesTx">
        <pc:chgData name="Seon-Geun Jeong" userId="6090b76282d2fdaa" providerId="LiveId" clId="{3C60CF02-0665-57F5-8C21-05C974722421}" dt="2025-11-08T07:21:50.464" v="3019" actId="20577"/>
        <pc:sldMkLst>
          <pc:docMk/>
          <pc:sldMk cId="665168633" sldId="853"/>
        </pc:sldMkLst>
        <pc:spChg chg="add mod">
          <ac:chgData name="Seon-Geun Jeong" userId="6090b76282d2fdaa" providerId="LiveId" clId="{3C60CF02-0665-57F5-8C21-05C974722421}" dt="2025-11-08T06:17:29.631" v="797" actId="1076"/>
          <ac:spMkLst>
            <pc:docMk/>
            <pc:sldMk cId="665168633" sldId="853"/>
            <ac:spMk id="2" creationId="{2AD1F530-2CE7-6FE5-5EB5-BC8509A9FD48}"/>
          </ac:spMkLst>
        </pc:spChg>
        <pc:spChg chg="add mod">
          <ac:chgData name="Seon-Geun Jeong" userId="6090b76282d2fdaa" providerId="LiveId" clId="{3C60CF02-0665-57F5-8C21-05C974722421}" dt="2025-11-08T06:17:29.631" v="797" actId="1076"/>
          <ac:spMkLst>
            <pc:docMk/>
            <pc:sldMk cId="665168633" sldId="853"/>
            <ac:spMk id="3" creationId="{3D189698-D38A-7DDB-1224-D52D2ED2C8CD}"/>
          </ac:spMkLst>
        </pc:spChg>
        <pc:spChg chg="add mod">
          <ac:chgData name="Seon-Geun Jeong" userId="6090b76282d2fdaa" providerId="LiveId" clId="{3C60CF02-0665-57F5-8C21-05C974722421}" dt="2025-11-08T06:26:32.390" v="935" actId="1076"/>
          <ac:spMkLst>
            <pc:docMk/>
            <pc:sldMk cId="665168633" sldId="853"/>
            <ac:spMk id="4" creationId="{3DF517DF-CBD0-F739-1F56-B6A64A4DE71D}"/>
          </ac:spMkLst>
        </pc:spChg>
        <pc:spChg chg="add mod">
          <ac:chgData name="Seon-Geun Jeong" userId="6090b76282d2fdaa" providerId="LiveId" clId="{3C60CF02-0665-57F5-8C21-05C974722421}" dt="2025-11-08T06:26:32.390" v="935" actId="1076"/>
          <ac:spMkLst>
            <pc:docMk/>
            <pc:sldMk cId="665168633" sldId="853"/>
            <ac:spMk id="5" creationId="{30251EC2-6A53-1184-B253-AAD9B163C18D}"/>
          </ac:spMkLst>
        </pc:spChg>
        <pc:spChg chg="add mod">
          <ac:chgData name="Seon-Geun Jeong" userId="6090b76282d2fdaa" providerId="LiveId" clId="{3C60CF02-0665-57F5-8C21-05C974722421}" dt="2025-11-08T06:17:29.631" v="797" actId="1076"/>
          <ac:spMkLst>
            <pc:docMk/>
            <pc:sldMk cId="665168633" sldId="853"/>
            <ac:spMk id="6" creationId="{09288738-F018-44DF-3572-2271C4EC7553}"/>
          </ac:spMkLst>
        </pc:spChg>
        <pc:spChg chg="add mod">
          <ac:chgData name="Seon-Geun Jeong" userId="6090b76282d2fdaa" providerId="LiveId" clId="{3C60CF02-0665-57F5-8C21-05C974722421}" dt="2025-11-08T06:26:32.390" v="935" actId="1076"/>
          <ac:spMkLst>
            <pc:docMk/>
            <pc:sldMk cId="665168633" sldId="853"/>
            <ac:spMk id="7" creationId="{F91C82F0-9E41-F766-1EA5-48AC0E9AC6BA}"/>
          </ac:spMkLst>
        </pc:spChg>
        <pc:spChg chg="add mod">
          <ac:chgData name="Seon-Geun Jeong" userId="6090b76282d2fdaa" providerId="LiveId" clId="{3C60CF02-0665-57F5-8C21-05C974722421}" dt="2025-11-08T06:17:29.631" v="797" actId="1076"/>
          <ac:spMkLst>
            <pc:docMk/>
            <pc:sldMk cId="665168633" sldId="853"/>
            <ac:spMk id="49" creationId="{98D56FCE-4BF4-97A9-3D05-98320B2BAD73}"/>
          </ac:spMkLst>
        </pc:spChg>
        <pc:spChg chg="add mod">
          <ac:chgData name="Seon-Geun Jeong" userId="6090b76282d2fdaa" providerId="LiveId" clId="{3C60CF02-0665-57F5-8C21-05C974722421}" dt="2025-11-08T06:19:09.836" v="856" actId="1076"/>
          <ac:spMkLst>
            <pc:docMk/>
            <pc:sldMk cId="665168633" sldId="853"/>
            <ac:spMk id="53" creationId="{6B726D4A-9696-45C1-31E6-24DD1AAF9977}"/>
          </ac:spMkLst>
        </pc:spChg>
        <pc:spChg chg="add mod">
          <ac:chgData name="Seon-Geun Jeong" userId="6090b76282d2fdaa" providerId="LiveId" clId="{3C60CF02-0665-57F5-8C21-05C974722421}" dt="2025-11-08T06:26:32.390" v="935" actId="1076"/>
          <ac:spMkLst>
            <pc:docMk/>
            <pc:sldMk cId="665168633" sldId="853"/>
            <ac:spMk id="57" creationId="{6249F55B-88DC-FF83-4612-7C8603846B7E}"/>
          </ac:spMkLst>
        </pc:spChg>
        <pc:spChg chg="add mod">
          <ac:chgData name="Seon-Geun Jeong" userId="6090b76282d2fdaa" providerId="LiveId" clId="{3C60CF02-0665-57F5-8C21-05C974722421}" dt="2025-11-08T06:19:09.836" v="856" actId="1076"/>
          <ac:spMkLst>
            <pc:docMk/>
            <pc:sldMk cId="665168633" sldId="853"/>
            <ac:spMk id="58" creationId="{13051EC4-D86D-B556-D2E6-3F9E69A1EB8A}"/>
          </ac:spMkLst>
        </pc:spChg>
        <pc:spChg chg="add mod">
          <ac:chgData name="Seon-Geun Jeong" userId="6090b76282d2fdaa" providerId="LiveId" clId="{3C60CF02-0665-57F5-8C21-05C974722421}" dt="2025-11-08T06:26:32.390" v="935" actId="1076"/>
          <ac:spMkLst>
            <pc:docMk/>
            <pc:sldMk cId="665168633" sldId="853"/>
            <ac:spMk id="59" creationId="{E633047F-EB3E-F1F4-99FD-185A72FE0886}"/>
          </ac:spMkLst>
        </pc:spChg>
        <pc:spChg chg="add mod">
          <ac:chgData name="Seon-Geun Jeong" userId="6090b76282d2fdaa" providerId="LiveId" clId="{3C60CF02-0665-57F5-8C21-05C974722421}" dt="2025-11-08T06:26:32.390" v="935" actId="1076"/>
          <ac:spMkLst>
            <pc:docMk/>
            <pc:sldMk cId="665168633" sldId="853"/>
            <ac:spMk id="61" creationId="{6FD29F97-705C-1B75-EDA2-EA8263EA4B4C}"/>
          </ac:spMkLst>
        </pc:spChg>
        <pc:spChg chg="mod">
          <ac:chgData name="Seon-Geun Jeong" userId="6090b76282d2fdaa" providerId="LiveId" clId="{3C60CF02-0665-57F5-8C21-05C974722421}" dt="2025-11-08T07:19:00.001" v="2535" actId="20577"/>
          <ac:spMkLst>
            <pc:docMk/>
            <pc:sldMk cId="665168633" sldId="853"/>
            <ac:spMk id="63" creationId="{A966457D-BC7E-4246-A3F6-375D0089934C}"/>
          </ac:spMkLst>
        </pc:spChg>
        <pc:spChg chg="add mod">
          <ac:chgData name="Seon-Geun Jeong" userId="6090b76282d2fdaa" providerId="LiveId" clId="{3C60CF02-0665-57F5-8C21-05C974722421}" dt="2025-11-08T06:26:32.390" v="935" actId="1076"/>
          <ac:spMkLst>
            <pc:docMk/>
            <pc:sldMk cId="665168633" sldId="853"/>
            <ac:spMk id="64" creationId="{9D95795B-ADD1-C86E-CCE9-89E8433847A4}"/>
          </ac:spMkLst>
        </pc:spChg>
        <pc:spChg chg="add mod">
          <ac:chgData name="Seon-Geun Jeong" userId="6090b76282d2fdaa" providerId="LiveId" clId="{3C60CF02-0665-57F5-8C21-05C974722421}" dt="2025-11-08T06:19:09.836" v="856" actId="1076"/>
          <ac:spMkLst>
            <pc:docMk/>
            <pc:sldMk cId="665168633" sldId="853"/>
            <ac:spMk id="65" creationId="{29264CD6-86BC-AC54-A575-65AD96232460}"/>
          </ac:spMkLst>
        </pc:spChg>
        <pc:spChg chg="add mod">
          <ac:chgData name="Seon-Geun Jeong" userId="6090b76282d2fdaa" providerId="LiveId" clId="{3C60CF02-0665-57F5-8C21-05C974722421}" dt="2025-11-08T06:26:32.390" v="935" actId="1076"/>
          <ac:spMkLst>
            <pc:docMk/>
            <pc:sldMk cId="665168633" sldId="853"/>
            <ac:spMk id="66" creationId="{A830B791-A08B-C83D-C567-C53E852C906A}"/>
          </ac:spMkLst>
        </pc:spChg>
        <pc:spChg chg="add mod">
          <ac:chgData name="Seon-Geun Jeong" userId="6090b76282d2fdaa" providerId="LiveId" clId="{3C60CF02-0665-57F5-8C21-05C974722421}" dt="2025-11-08T06:18:49.629" v="849" actId="1076"/>
          <ac:spMkLst>
            <pc:docMk/>
            <pc:sldMk cId="665168633" sldId="853"/>
            <ac:spMk id="70" creationId="{5A8A3B7D-099C-6785-C6E9-998B52115144}"/>
          </ac:spMkLst>
        </pc:spChg>
        <pc:spChg chg="add mod">
          <ac:chgData name="Seon-Geun Jeong" userId="6090b76282d2fdaa" providerId="LiveId" clId="{3C60CF02-0665-57F5-8C21-05C974722421}" dt="2025-11-08T06:26:49.717" v="941" actId="1076"/>
          <ac:spMkLst>
            <pc:docMk/>
            <pc:sldMk cId="665168633" sldId="853"/>
            <ac:spMk id="71" creationId="{84192AE3-B054-BC29-1EAA-EC820C4FA227}"/>
          </ac:spMkLst>
        </pc:spChg>
        <pc:spChg chg="add mod">
          <ac:chgData name="Seon-Geun Jeong" userId="6090b76282d2fdaa" providerId="LiveId" clId="{3C60CF02-0665-57F5-8C21-05C974722421}" dt="2025-11-08T06:19:12.554" v="857" actId="571"/>
          <ac:spMkLst>
            <pc:docMk/>
            <pc:sldMk cId="665168633" sldId="853"/>
            <ac:spMk id="72" creationId="{993A5688-1607-AE91-939B-BE4374831709}"/>
          </ac:spMkLst>
        </pc:spChg>
        <pc:spChg chg="add mod">
          <ac:chgData name="Seon-Geun Jeong" userId="6090b76282d2fdaa" providerId="LiveId" clId="{3C60CF02-0665-57F5-8C21-05C974722421}" dt="2025-11-08T06:25:16.304" v="920" actId="1076"/>
          <ac:spMkLst>
            <pc:docMk/>
            <pc:sldMk cId="665168633" sldId="853"/>
            <ac:spMk id="73" creationId="{12434E5F-20AC-523F-436D-DB9F2A3D0D25}"/>
          </ac:spMkLst>
        </pc:spChg>
        <pc:spChg chg="add mod">
          <ac:chgData name="Seon-Geun Jeong" userId="6090b76282d2fdaa" providerId="LiveId" clId="{3C60CF02-0665-57F5-8C21-05C974722421}" dt="2025-11-08T06:25:16.304" v="920" actId="1076"/>
          <ac:spMkLst>
            <pc:docMk/>
            <pc:sldMk cId="665168633" sldId="853"/>
            <ac:spMk id="74" creationId="{CB39ED02-6CFB-8085-EBA5-8E757B821826}"/>
          </ac:spMkLst>
        </pc:spChg>
        <pc:spChg chg="add mod">
          <ac:chgData name="Seon-Geun Jeong" userId="6090b76282d2fdaa" providerId="LiveId" clId="{3C60CF02-0665-57F5-8C21-05C974722421}" dt="2025-11-08T06:26:32.390" v="935" actId="1076"/>
          <ac:spMkLst>
            <pc:docMk/>
            <pc:sldMk cId="665168633" sldId="853"/>
            <ac:spMk id="75" creationId="{70FA3D6E-4B7E-DA0D-7CEE-433B10AC516F}"/>
          </ac:spMkLst>
        </pc:spChg>
        <pc:spChg chg="add mod">
          <ac:chgData name="Seon-Geun Jeong" userId="6090b76282d2fdaa" providerId="LiveId" clId="{3C60CF02-0665-57F5-8C21-05C974722421}" dt="2025-11-08T06:25:16.304" v="920" actId="1076"/>
          <ac:spMkLst>
            <pc:docMk/>
            <pc:sldMk cId="665168633" sldId="853"/>
            <ac:spMk id="77" creationId="{CEE6A235-F6B5-EB56-6152-4C35CC703010}"/>
          </ac:spMkLst>
        </pc:spChg>
        <pc:spChg chg="add mod">
          <ac:chgData name="Seon-Geun Jeong" userId="6090b76282d2fdaa" providerId="LiveId" clId="{3C60CF02-0665-57F5-8C21-05C974722421}" dt="2025-11-08T06:26:32.390" v="935" actId="1076"/>
          <ac:spMkLst>
            <pc:docMk/>
            <pc:sldMk cId="665168633" sldId="853"/>
            <ac:spMk id="78" creationId="{FCD4E981-7BB4-5E79-609A-0F7AD722DB34}"/>
          </ac:spMkLst>
        </pc:spChg>
        <pc:spChg chg="add mod">
          <ac:chgData name="Seon-Geun Jeong" userId="6090b76282d2fdaa" providerId="LiveId" clId="{3C60CF02-0665-57F5-8C21-05C974722421}" dt="2025-11-08T06:25:16.304" v="920" actId="1076"/>
          <ac:spMkLst>
            <pc:docMk/>
            <pc:sldMk cId="665168633" sldId="853"/>
            <ac:spMk id="79" creationId="{5ECB63C1-28B5-1C17-FC2E-1875500A3ACE}"/>
          </ac:spMkLst>
        </pc:spChg>
        <pc:spChg chg="mod">
          <ac:chgData name="Seon-Geun Jeong" userId="6090b76282d2fdaa" providerId="LiveId" clId="{3C60CF02-0665-57F5-8C21-05C974722421}" dt="2025-11-08T06:24:33.745" v="905" actId="404"/>
          <ac:spMkLst>
            <pc:docMk/>
            <pc:sldMk cId="665168633" sldId="853"/>
            <ac:spMk id="92" creationId="{F6D8AEE1-1499-AB26-F944-8C1AC6C46E16}"/>
          </ac:spMkLst>
        </pc:spChg>
        <pc:spChg chg="mod">
          <ac:chgData name="Seon-Geun Jeong" userId="6090b76282d2fdaa" providerId="LiveId" clId="{3C60CF02-0665-57F5-8C21-05C974722421}" dt="2025-11-08T06:24:33.745" v="905" actId="404"/>
          <ac:spMkLst>
            <pc:docMk/>
            <pc:sldMk cId="665168633" sldId="853"/>
            <ac:spMk id="96" creationId="{7AC6D37F-B81D-9E87-28EA-81057CBF937B}"/>
          </ac:spMkLst>
        </pc:spChg>
        <pc:spChg chg="mod">
          <ac:chgData name="Seon-Geun Jeong" userId="6090b76282d2fdaa" providerId="LiveId" clId="{3C60CF02-0665-57F5-8C21-05C974722421}" dt="2025-11-08T06:26:12.412" v="932" actId="403"/>
          <ac:spMkLst>
            <pc:docMk/>
            <pc:sldMk cId="665168633" sldId="853"/>
            <ac:spMk id="98" creationId="{101617A7-4FF3-E311-0BEC-2C4E8C066EA3}"/>
          </ac:spMkLst>
        </pc:spChg>
        <pc:spChg chg="mod">
          <ac:chgData name="Seon-Geun Jeong" userId="6090b76282d2fdaa" providerId="LiveId" clId="{3C60CF02-0665-57F5-8C21-05C974722421}" dt="2025-11-08T06:24:33.745" v="905" actId="404"/>
          <ac:spMkLst>
            <pc:docMk/>
            <pc:sldMk cId="665168633" sldId="853"/>
            <ac:spMk id="100" creationId="{30A15D4B-671E-6CCB-9B25-9B4E31A73ED4}"/>
          </ac:spMkLst>
        </pc:spChg>
        <pc:spChg chg="mod">
          <ac:chgData name="Seon-Geun Jeong" userId="6090b76282d2fdaa" providerId="LiveId" clId="{3C60CF02-0665-57F5-8C21-05C974722421}" dt="2025-11-08T06:24:33.745" v="905" actId="404"/>
          <ac:spMkLst>
            <pc:docMk/>
            <pc:sldMk cId="665168633" sldId="853"/>
            <ac:spMk id="103" creationId="{67BC5FBB-1BC4-13EF-82E6-0F7C9A678BAE}"/>
          </ac:spMkLst>
        </pc:spChg>
        <pc:spChg chg="mod">
          <ac:chgData name="Seon-Geun Jeong" userId="6090b76282d2fdaa" providerId="LiveId" clId="{3C60CF02-0665-57F5-8C21-05C974722421}" dt="2025-11-08T06:24:33.745" v="905" actId="404"/>
          <ac:spMkLst>
            <pc:docMk/>
            <pc:sldMk cId="665168633" sldId="853"/>
            <ac:spMk id="105" creationId="{56863D96-91BD-179B-6088-3BEBEE20E91D}"/>
          </ac:spMkLst>
        </pc:spChg>
        <pc:spChg chg="mod">
          <ac:chgData name="Seon-Geun Jeong" userId="6090b76282d2fdaa" providerId="LiveId" clId="{3C60CF02-0665-57F5-8C21-05C974722421}" dt="2025-11-08T06:26:15.374" v="933" actId="14100"/>
          <ac:spMkLst>
            <pc:docMk/>
            <pc:sldMk cId="665168633" sldId="853"/>
            <ac:spMk id="108" creationId="{5205F805-F456-E5B2-A8F7-86E464F261A5}"/>
          </ac:spMkLst>
        </pc:spChg>
        <pc:spChg chg="mod">
          <ac:chgData name="Seon-Geun Jeong" userId="6090b76282d2fdaa" providerId="LiveId" clId="{3C60CF02-0665-57F5-8C21-05C974722421}" dt="2025-11-08T06:24:33.745" v="905" actId="404"/>
          <ac:spMkLst>
            <pc:docMk/>
            <pc:sldMk cId="665168633" sldId="853"/>
            <ac:spMk id="111" creationId="{7F23A850-4829-AE5B-8B46-41E4CD871C8E}"/>
          </ac:spMkLst>
        </pc:spChg>
        <pc:spChg chg="mod">
          <ac:chgData name="Seon-Geun Jeong" userId="6090b76282d2fdaa" providerId="LiveId" clId="{3C60CF02-0665-57F5-8C21-05C974722421}" dt="2025-11-08T06:24:33.745" v="905" actId="404"/>
          <ac:spMkLst>
            <pc:docMk/>
            <pc:sldMk cId="665168633" sldId="853"/>
            <ac:spMk id="113" creationId="{C07CD897-759C-539B-3086-F969B0C36747}"/>
          </ac:spMkLst>
        </pc:spChg>
        <pc:spChg chg="mod">
          <ac:chgData name="Seon-Geun Jeong" userId="6090b76282d2fdaa" providerId="LiveId" clId="{3C60CF02-0665-57F5-8C21-05C974722421}" dt="2025-11-08T06:23:58.180" v="892" actId="1076"/>
          <ac:spMkLst>
            <pc:docMk/>
            <pc:sldMk cId="665168633" sldId="853"/>
            <ac:spMk id="114" creationId="{D2C479A5-0724-5557-9A0E-A1B79FC64B54}"/>
          </ac:spMkLst>
        </pc:spChg>
        <pc:spChg chg="mod">
          <ac:chgData name="Seon-Geun Jeong" userId="6090b76282d2fdaa" providerId="LiveId" clId="{3C60CF02-0665-57F5-8C21-05C974722421}" dt="2025-11-08T06:23:58.180" v="892" actId="1076"/>
          <ac:spMkLst>
            <pc:docMk/>
            <pc:sldMk cId="665168633" sldId="853"/>
            <ac:spMk id="115" creationId="{0EB88238-8042-EA43-45AA-9A4C28D44E53}"/>
          </ac:spMkLst>
        </pc:spChg>
        <pc:spChg chg="add mod">
          <ac:chgData name="Seon-Geun Jeong" userId="6090b76282d2fdaa" providerId="LiveId" clId="{3C60CF02-0665-57F5-8C21-05C974722421}" dt="2025-11-08T06:24:33.745" v="905" actId="404"/>
          <ac:spMkLst>
            <pc:docMk/>
            <pc:sldMk cId="665168633" sldId="853"/>
            <ac:spMk id="116" creationId="{801C0212-4787-22DE-BFA1-CF10EBA350D0}"/>
          </ac:spMkLst>
        </pc:spChg>
        <pc:spChg chg="add mod">
          <ac:chgData name="Seon-Geun Jeong" userId="6090b76282d2fdaa" providerId="LiveId" clId="{3C60CF02-0665-57F5-8C21-05C974722421}" dt="2025-11-08T06:24:33.745" v="905" actId="404"/>
          <ac:spMkLst>
            <pc:docMk/>
            <pc:sldMk cId="665168633" sldId="853"/>
            <ac:spMk id="117" creationId="{D27090C1-2F39-5B28-4FE6-03FF33A31498}"/>
          </ac:spMkLst>
        </pc:spChg>
        <pc:spChg chg="mod">
          <ac:chgData name="Seon-Geun Jeong" userId="6090b76282d2fdaa" providerId="LiveId" clId="{3C60CF02-0665-57F5-8C21-05C974722421}" dt="2025-11-08T06:23:58.180" v="892" actId="1076"/>
          <ac:spMkLst>
            <pc:docMk/>
            <pc:sldMk cId="665168633" sldId="853"/>
            <ac:spMk id="118" creationId="{C09D915B-AE01-7470-A168-93D80ECCF952}"/>
          </ac:spMkLst>
        </pc:spChg>
        <pc:spChg chg="mod">
          <ac:chgData name="Seon-Geun Jeong" userId="6090b76282d2fdaa" providerId="LiveId" clId="{3C60CF02-0665-57F5-8C21-05C974722421}" dt="2025-11-08T06:25:19.191" v="921" actId="1076"/>
          <ac:spMkLst>
            <pc:docMk/>
            <pc:sldMk cId="665168633" sldId="853"/>
            <ac:spMk id="123" creationId="{C6F46F0E-7F0B-8E57-045B-84646023D611}"/>
          </ac:spMkLst>
        </pc:spChg>
        <pc:spChg chg="mod">
          <ac:chgData name="Seon-Geun Jeong" userId="6090b76282d2fdaa" providerId="LiveId" clId="{3C60CF02-0665-57F5-8C21-05C974722421}" dt="2025-11-08T06:25:19.191" v="921" actId="1076"/>
          <ac:spMkLst>
            <pc:docMk/>
            <pc:sldMk cId="665168633" sldId="853"/>
            <ac:spMk id="124" creationId="{5618FC27-873C-94C3-8939-18EA9F1D819A}"/>
          </ac:spMkLst>
        </pc:spChg>
        <pc:spChg chg="mod">
          <ac:chgData name="Seon-Geun Jeong" userId="6090b76282d2fdaa" providerId="LiveId" clId="{3C60CF02-0665-57F5-8C21-05C974722421}" dt="2025-11-08T06:25:19.191" v="921" actId="1076"/>
          <ac:spMkLst>
            <pc:docMk/>
            <pc:sldMk cId="665168633" sldId="853"/>
            <ac:spMk id="125" creationId="{7205E6B9-9231-D3CE-64C2-BCA46AC1D34C}"/>
          </ac:spMkLst>
        </pc:spChg>
        <pc:spChg chg="mod">
          <ac:chgData name="Seon-Geun Jeong" userId="6090b76282d2fdaa" providerId="LiveId" clId="{3C60CF02-0665-57F5-8C21-05C974722421}" dt="2025-11-08T06:25:58.265" v="929" actId="404"/>
          <ac:spMkLst>
            <pc:docMk/>
            <pc:sldMk cId="665168633" sldId="853"/>
            <ac:spMk id="129" creationId="{43E4BCA2-1F09-212C-C8A7-E60F86DE320F}"/>
          </ac:spMkLst>
        </pc:spChg>
        <pc:spChg chg="mod">
          <ac:chgData name="Seon-Geun Jeong" userId="6090b76282d2fdaa" providerId="LiveId" clId="{3C60CF02-0665-57F5-8C21-05C974722421}" dt="2025-11-08T06:25:58.265" v="929" actId="404"/>
          <ac:spMkLst>
            <pc:docMk/>
            <pc:sldMk cId="665168633" sldId="853"/>
            <ac:spMk id="130" creationId="{11667168-0E81-1438-A79E-5B8AF8873EF3}"/>
          </ac:spMkLst>
        </pc:spChg>
        <pc:spChg chg="mod">
          <ac:chgData name="Seon-Geun Jeong" userId="6090b76282d2fdaa" providerId="LiveId" clId="{3C60CF02-0665-57F5-8C21-05C974722421}" dt="2025-11-08T06:23:37.087" v="886"/>
          <ac:spMkLst>
            <pc:docMk/>
            <pc:sldMk cId="665168633" sldId="853"/>
            <ac:spMk id="131" creationId="{0858889A-6D94-8B38-80CA-66FA52E8C6FE}"/>
          </ac:spMkLst>
        </pc:spChg>
        <pc:spChg chg="mod">
          <ac:chgData name="Seon-Geun Jeong" userId="6090b76282d2fdaa" providerId="LiveId" clId="{3C60CF02-0665-57F5-8C21-05C974722421}" dt="2025-11-08T06:25:58.265" v="929" actId="404"/>
          <ac:spMkLst>
            <pc:docMk/>
            <pc:sldMk cId="665168633" sldId="853"/>
            <ac:spMk id="135" creationId="{77E3C151-2C31-54D6-7234-3DA69C27B089}"/>
          </ac:spMkLst>
        </pc:spChg>
        <pc:spChg chg="mod">
          <ac:chgData name="Seon-Geun Jeong" userId="6090b76282d2fdaa" providerId="LiveId" clId="{3C60CF02-0665-57F5-8C21-05C974722421}" dt="2025-11-08T06:25:58.265" v="929" actId="404"/>
          <ac:spMkLst>
            <pc:docMk/>
            <pc:sldMk cId="665168633" sldId="853"/>
            <ac:spMk id="136" creationId="{88648543-B78B-A133-8278-DFDB7F6C58BD}"/>
          </ac:spMkLst>
        </pc:spChg>
        <pc:spChg chg="mod">
          <ac:chgData name="Seon-Geun Jeong" userId="6090b76282d2fdaa" providerId="LiveId" clId="{3C60CF02-0665-57F5-8C21-05C974722421}" dt="2025-11-08T06:25:58.265" v="929" actId="404"/>
          <ac:spMkLst>
            <pc:docMk/>
            <pc:sldMk cId="665168633" sldId="853"/>
            <ac:spMk id="137" creationId="{89E7E08E-95F9-C2F9-62D9-D6D31BD9A121}"/>
          </ac:spMkLst>
        </pc:spChg>
        <pc:spChg chg="mod">
          <ac:chgData name="Seon-Geun Jeong" userId="6090b76282d2fdaa" providerId="LiveId" clId="{3C60CF02-0665-57F5-8C21-05C974722421}" dt="2025-11-08T06:25:58.265" v="929" actId="404"/>
          <ac:spMkLst>
            <pc:docMk/>
            <pc:sldMk cId="665168633" sldId="853"/>
            <ac:spMk id="138" creationId="{B74F1303-A486-BBDC-BF9F-808ED2021784}"/>
          </ac:spMkLst>
        </pc:spChg>
        <pc:spChg chg="mod">
          <ac:chgData name="Seon-Geun Jeong" userId="6090b76282d2fdaa" providerId="LiveId" clId="{3C60CF02-0665-57F5-8C21-05C974722421}" dt="2025-11-08T06:25:58.265" v="929" actId="404"/>
          <ac:spMkLst>
            <pc:docMk/>
            <pc:sldMk cId="665168633" sldId="853"/>
            <ac:spMk id="139" creationId="{0CF19E43-F9A6-9476-CDD3-1E522078B4DC}"/>
          </ac:spMkLst>
        </pc:spChg>
        <pc:spChg chg="mod">
          <ac:chgData name="Seon-Geun Jeong" userId="6090b76282d2fdaa" providerId="LiveId" clId="{3C60CF02-0665-57F5-8C21-05C974722421}" dt="2025-11-08T06:25:58.265" v="929" actId="404"/>
          <ac:spMkLst>
            <pc:docMk/>
            <pc:sldMk cId="665168633" sldId="853"/>
            <ac:spMk id="141" creationId="{9DF41A54-E08C-6B8D-A0C2-C1BCC12628F0}"/>
          </ac:spMkLst>
        </pc:spChg>
        <pc:spChg chg="mod">
          <ac:chgData name="Seon-Geun Jeong" userId="6090b76282d2fdaa" providerId="LiveId" clId="{3C60CF02-0665-57F5-8C21-05C974722421}" dt="2025-11-08T06:26:06.569" v="931" actId="404"/>
          <ac:spMkLst>
            <pc:docMk/>
            <pc:sldMk cId="665168633" sldId="853"/>
            <ac:spMk id="143" creationId="{539E7546-E0FD-A2A2-7708-AE074F6D4733}"/>
          </ac:spMkLst>
        </pc:spChg>
        <pc:spChg chg="mod">
          <ac:chgData name="Seon-Geun Jeong" userId="6090b76282d2fdaa" providerId="LiveId" clId="{3C60CF02-0665-57F5-8C21-05C974722421}" dt="2025-11-08T06:26:06.569" v="931" actId="404"/>
          <ac:spMkLst>
            <pc:docMk/>
            <pc:sldMk cId="665168633" sldId="853"/>
            <ac:spMk id="145" creationId="{0F97BBAB-21E0-E07F-A7F7-B411EA9607F6}"/>
          </ac:spMkLst>
        </pc:spChg>
        <pc:grpChg chg="mod">
          <ac:chgData name="Seon-Geun Jeong" userId="6090b76282d2fdaa" providerId="LiveId" clId="{3C60CF02-0665-57F5-8C21-05C974722421}" dt="2025-11-08T06:23:58.180" v="892" actId="1076"/>
          <ac:grpSpMkLst>
            <pc:docMk/>
            <pc:sldMk cId="665168633" sldId="853"/>
            <ac:grpSpMk id="85" creationId="{2D668CBD-7F42-EF23-E632-CE964DC50A6F}"/>
          </ac:grpSpMkLst>
        </pc:grpChg>
        <pc:grpChg chg="mod">
          <ac:chgData name="Seon-Geun Jeong" userId="6090b76282d2fdaa" providerId="LiveId" clId="{3C60CF02-0665-57F5-8C21-05C974722421}" dt="2025-11-08T06:23:58.180" v="892" actId="1076"/>
          <ac:grpSpMkLst>
            <pc:docMk/>
            <pc:sldMk cId="665168633" sldId="853"/>
            <ac:grpSpMk id="89" creationId="{8DE670E1-A883-032C-D352-07C880CFEC94}"/>
          </ac:grpSpMkLst>
        </pc:grpChg>
        <pc:grpChg chg="mod">
          <ac:chgData name="Seon-Geun Jeong" userId="6090b76282d2fdaa" providerId="LiveId" clId="{3C60CF02-0665-57F5-8C21-05C974722421}" dt="2025-11-08T06:23:58.180" v="892" actId="1076"/>
          <ac:grpSpMkLst>
            <pc:docMk/>
            <pc:sldMk cId="665168633" sldId="853"/>
            <ac:grpSpMk id="97" creationId="{C6AEDD8F-C893-431A-5EB4-D6CE79982191}"/>
          </ac:grpSpMkLst>
        </pc:grpChg>
        <pc:grpChg chg="mod">
          <ac:chgData name="Seon-Geun Jeong" userId="6090b76282d2fdaa" providerId="LiveId" clId="{3C60CF02-0665-57F5-8C21-05C974722421}" dt="2025-11-08T06:23:58.180" v="892" actId="1076"/>
          <ac:grpSpMkLst>
            <pc:docMk/>
            <pc:sldMk cId="665168633" sldId="853"/>
            <ac:grpSpMk id="102" creationId="{D3A8BAF7-1608-2CD7-15FD-D164E5046E88}"/>
          </ac:grpSpMkLst>
        </pc:grpChg>
        <pc:grpChg chg="add mod">
          <ac:chgData name="Seon-Geun Jeong" userId="6090b76282d2fdaa" providerId="LiveId" clId="{3C60CF02-0665-57F5-8C21-05C974722421}" dt="2025-11-08T06:26:55.758" v="942" actId="1076"/>
          <ac:grpSpMkLst>
            <pc:docMk/>
            <pc:sldMk cId="665168633" sldId="853"/>
            <ac:grpSpMk id="146" creationId="{13C86C90-02B4-3EC1-DB25-0FAC5E2B96DB}"/>
          </ac:grpSpMkLst>
        </pc:grpChg>
        <pc:grpChg chg="add mod">
          <ac:chgData name="Seon-Geun Jeong" userId="6090b76282d2fdaa" providerId="LiveId" clId="{3C60CF02-0665-57F5-8C21-05C974722421}" dt="2025-11-08T06:26:55.758" v="942" actId="1076"/>
          <ac:grpSpMkLst>
            <pc:docMk/>
            <pc:sldMk cId="665168633" sldId="853"/>
            <ac:grpSpMk id="147" creationId="{292C8C10-BB38-ECC7-A671-E3D6DECFB652}"/>
          </ac:grpSpMkLst>
        </pc:grpChg>
        <pc:picChg chg="mod">
          <ac:chgData name="Seon-Geun Jeong" userId="6090b76282d2fdaa" providerId="LiveId" clId="{3C60CF02-0665-57F5-8C21-05C974722421}" dt="2025-11-08T06:23:58.180" v="892" actId="1076"/>
          <ac:picMkLst>
            <pc:docMk/>
            <pc:sldMk cId="665168633" sldId="853"/>
            <ac:picMk id="88" creationId="{8846934A-7217-9613-F10D-FF9DCB4F3068}"/>
          </ac:picMkLst>
        </pc:picChg>
        <pc:picChg chg="mod">
          <ac:chgData name="Seon-Geun Jeong" userId="6090b76282d2fdaa" providerId="LiveId" clId="{3C60CF02-0665-57F5-8C21-05C974722421}" dt="2025-11-08T06:25:19.191" v="921" actId="1076"/>
          <ac:picMkLst>
            <pc:docMk/>
            <pc:sldMk cId="665168633" sldId="853"/>
            <ac:picMk id="122" creationId="{34775E35-8BCF-6EBA-4B52-05879F5ECC42}"/>
          </ac:picMkLst>
        </pc:picChg>
        <pc:picChg chg="mod">
          <ac:chgData name="Seon-Geun Jeong" userId="6090b76282d2fdaa" providerId="LiveId" clId="{3C60CF02-0665-57F5-8C21-05C974722421}" dt="2025-11-08T06:25:19.191" v="921" actId="1076"/>
          <ac:picMkLst>
            <pc:docMk/>
            <pc:sldMk cId="665168633" sldId="853"/>
            <ac:picMk id="133" creationId="{6262BB8F-5753-69A3-440E-D3319C8CA065}"/>
          </ac:picMkLst>
        </pc:picChg>
        <pc:picChg chg="mod">
          <ac:chgData name="Seon-Geun Jeong" userId="6090b76282d2fdaa" providerId="LiveId" clId="{3C60CF02-0665-57F5-8C21-05C974722421}" dt="2025-11-08T06:25:19.191" v="921" actId="1076"/>
          <ac:picMkLst>
            <pc:docMk/>
            <pc:sldMk cId="665168633" sldId="853"/>
            <ac:picMk id="144" creationId="{C579EA39-EE6F-A358-21C9-336D45746F75}"/>
          </ac:picMkLst>
        </pc:picChg>
        <pc:picChg chg="add mod">
          <ac:chgData name="Seon-Geun Jeong" userId="6090b76282d2fdaa" providerId="LiveId" clId="{3C60CF02-0665-57F5-8C21-05C974722421}" dt="2025-11-08T06:36:13.928" v="1134" actId="1076"/>
          <ac:picMkLst>
            <pc:docMk/>
            <pc:sldMk cId="665168633" sldId="853"/>
            <ac:picMk id="148" creationId="{7E95D95A-C3AA-D9B8-F9E5-74C1A9017D68}"/>
          </ac:picMkLst>
        </pc:picChg>
        <pc:picChg chg="add mod">
          <ac:chgData name="Seon-Geun Jeong" userId="6090b76282d2fdaa" providerId="LiveId" clId="{3C60CF02-0665-57F5-8C21-05C974722421}" dt="2025-11-08T06:36:59.151" v="1143" actId="1076"/>
          <ac:picMkLst>
            <pc:docMk/>
            <pc:sldMk cId="665168633" sldId="853"/>
            <ac:picMk id="149" creationId="{2C07FBCC-8F99-A39F-07BB-6CF78BD3406D}"/>
          </ac:picMkLst>
        </pc:picChg>
        <pc:cxnChg chg="add mod">
          <ac:chgData name="Seon-Geun Jeong" userId="6090b76282d2fdaa" providerId="LiveId" clId="{3C60CF02-0665-57F5-8C21-05C974722421}" dt="2025-11-08T06:18:35.513" v="844" actId="14100"/>
          <ac:cxnSpMkLst>
            <pc:docMk/>
            <pc:sldMk cId="665168633" sldId="853"/>
            <ac:cxnSpMk id="9" creationId="{D48CA787-6ECA-F388-E56E-3F53AB649A31}"/>
          </ac:cxnSpMkLst>
        </pc:cxnChg>
        <pc:cxnChg chg="add del mod">
          <ac:chgData name="Seon-Geun Jeong" userId="6090b76282d2fdaa" providerId="LiveId" clId="{3C60CF02-0665-57F5-8C21-05C974722421}" dt="2025-11-08T06:15:03.802" v="714" actId="478"/>
          <ac:cxnSpMkLst>
            <pc:docMk/>
            <pc:sldMk cId="665168633" sldId="853"/>
            <ac:cxnSpMk id="15" creationId="{85DBA4C7-EF5F-B171-BAF6-6F75DDA3C803}"/>
          </ac:cxnSpMkLst>
        </pc:cxnChg>
        <pc:cxnChg chg="add mod">
          <ac:chgData name="Seon-Geun Jeong" userId="6090b76282d2fdaa" providerId="LiveId" clId="{3C60CF02-0665-57F5-8C21-05C974722421}" dt="2025-11-08T06:18:33.472" v="843" actId="14100"/>
          <ac:cxnSpMkLst>
            <pc:docMk/>
            <pc:sldMk cId="665168633" sldId="853"/>
            <ac:cxnSpMk id="17" creationId="{6CE46817-4060-A767-B45F-416CEFF49366}"/>
          </ac:cxnSpMkLst>
        </pc:cxnChg>
        <pc:cxnChg chg="add mod">
          <ac:chgData name="Seon-Geun Jeong" userId="6090b76282d2fdaa" providerId="LiveId" clId="{3C60CF02-0665-57F5-8C21-05C974722421}" dt="2025-11-08T06:19:51.365" v="865" actId="14100"/>
          <ac:cxnSpMkLst>
            <pc:docMk/>
            <pc:sldMk cId="665168633" sldId="853"/>
            <ac:cxnSpMk id="18" creationId="{77150429-1445-999E-9B6E-96BCF2BD76DE}"/>
          </ac:cxnSpMkLst>
        </pc:cxnChg>
        <pc:cxnChg chg="add">
          <ac:chgData name="Seon-Geun Jeong" userId="6090b76282d2fdaa" providerId="LiveId" clId="{3C60CF02-0665-57F5-8C21-05C974722421}" dt="2025-11-08T06:15:11.931" v="715" actId="11529"/>
          <ac:cxnSpMkLst>
            <pc:docMk/>
            <pc:sldMk cId="665168633" sldId="853"/>
            <ac:cxnSpMk id="20" creationId="{18E3F9BD-2F96-D261-44A6-483B4536B780}"/>
          </ac:cxnSpMkLst>
        </pc:cxnChg>
        <pc:cxnChg chg="add mod">
          <ac:chgData name="Seon-Geun Jeong" userId="6090b76282d2fdaa" providerId="LiveId" clId="{3C60CF02-0665-57F5-8C21-05C974722421}" dt="2025-11-08T06:15:21.178" v="720" actId="1076"/>
          <ac:cxnSpMkLst>
            <pc:docMk/>
            <pc:sldMk cId="665168633" sldId="853"/>
            <ac:cxnSpMk id="21" creationId="{B9FFE96B-C97D-C876-8DF0-CA44FA97F322}"/>
          </ac:cxnSpMkLst>
        </pc:cxnChg>
        <pc:cxnChg chg="add mod">
          <ac:chgData name="Seon-Geun Jeong" userId="6090b76282d2fdaa" providerId="LiveId" clId="{3C60CF02-0665-57F5-8C21-05C974722421}" dt="2025-11-08T06:15:36.799" v="729" actId="14100"/>
          <ac:cxnSpMkLst>
            <pc:docMk/>
            <pc:sldMk cId="665168633" sldId="853"/>
            <ac:cxnSpMk id="24" creationId="{7D6D2B06-50DC-0525-3B84-6114E908011B}"/>
          </ac:cxnSpMkLst>
        </pc:cxnChg>
        <pc:cxnChg chg="add mod">
          <ac:chgData name="Seon-Geun Jeong" userId="6090b76282d2fdaa" providerId="LiveId" clId="{3C60CF02-0665-57F5-8C21-05C974722421}" dt="2025-11-08T06:15:27.225" v="724" actId="14100"/>
          <ac:cxnSpMkLst>
            <pc:docMk/>
            <pc:sldMk cId="665168633" sldId="853"/>
            <ac:cxnSpMk id="25" creationId="{158E7E07-4A30-93A2-9CE3-6CA82743E43E}"/>
          </ac:cxnSpMkLst>
        </pc:cxnChg>
        <pc:cxnChg chg="add mod">
          <ac:chgData name="Seon-Geun Jeong" userId="6090b76282d2fdaa" providerId="LiveId" clId="{3C60CF02-0665-57F5-8C21-05C974722421}" dt="2025-11-08T06:15:42.457" v="732" actId="14100"/>
          <ac:cxnSpMkLst>
            <pc:docMk/>
            <pc:sldMk cId="665168633" sldId="853"/>
            <ac:cxnSpMk id="32" creationId="{2C728B5C-9BEA-237C-362B-1067171D5F5D}"/>
          </ac:cxnSpMkLst>
        </pc:cxnChg>
        <pc:cxnChg chg="add mod">
          <ac:chgData name="Seon-Geun Jeong" userId="6090b76282d2fdaa" providerId="LiveId" clId="{3C60CF02-0665-57F5-8C21-05C974722421}" dt="2025-11-08T06:15:46.812" v="735" actId="14100"/>
          <ac:cxnSpMkLst>
            <pc:docMk/>
            <pc:sldMk cId="665168633" sldId="853"/>
            <ac:cxnSpMk id="36" creationId="{2E6A7244-0C0C-4493-B700-6B9F0BF7DAC6}"/>
          </ac:cxnSpMkLst>
        </pc:cxnChg>
        <pc:cxnChg chg="add mod">
          <ac:chgData name="Seon-Geun Jeong" userId="6090b76282d2fdaa" providerId="LiveId" clId="{3C60CF02-0665-57F5-8C21-05C974722421}" dt="2025-11-08T06:15:51.330" v="738" actId="14100"/>
          <ac:cxnSpMkLst>
            <pc:docMk/>
            <pc:sldMk cId="665168633" sldId="853"/>
            <ac:cxnSpMk id="39" creationId="{AFF52005-32D3-A0DC-9087-22888CD7269F}"/>
          </ac:cxnSpMkLst>
        </pc:cxnChg>
        <pc:cxnChg chg="add mod">
          <ac:chgData name="Seon-Geun Jeong" userId="6090b76282d2fdaa" providerId="LiveId" clId="{3C60CF02-0665-57F5-8C21-05C974722421}" dt="2025-11-08T06:15:59.377" v="742" actId="14100"/>
          <ac:cxnSpMkLst>
            <pc:docMk/>
            <pc:sldMk cId="665168633" sldId="853"/>
            <ac:cxnSpMk id="42" creationId="{0654BE0B-2538-F675-B087-4598F91107EE}"/>
          </ac:cxnSpMkLst>
        </pc:cxnChg>
        <pc:cxnChg chg="add mod">
          <ac:chgData name="Seon-Geun Jeong" userId="6090b76282d2fdaa" providerId="LiveId" clId="{3C60CF02-0665-57F5-8C21-05C974722421}" dt="2025-11-08T06:16:03.368" v="745" actId="14100"/>
          <ac:cxnSpMkLst>
            <pc:docMk/>
            <pc:sldMk cId="665168633" sldId="853"/>
            <ac:cxnSpMk id="46" creationId="{9871D923-4601-6FCC-597F-3A0C18691378}"/>
          </ac:cxnSpMkLst>
        </pc:cxnChg>
        <pc:cxnChg chg="add mod">
          <ac:chgData name="Seon-Geun Jeong" userId="6090b76282d2fdaa" providerId="LiveId" clId="{3C60CF02-0665-57F5-8C21-05C974722421}" dt="2025-11-08T06:19:09.836" v="856" actId="1076"/>
          <ac:cxnSpMkLst>
            <pc:docMk/>
            <pc:sldMk cId="665168633" sldId="853"/>
            <ac:cxnSpMk id="55" creationId="{B244275F-436E-2069-364F-5778028D490A}"/>
          </ac:cxnSpMkLst>
        </pc:cxnChg>
        <pc:cxnChg chg="add mod">
          <ac:chgData name="Seon-Geun Jeong" userId="6090b76282d2fdaa" providerId="LiveId" clId="{3C60CF02-0665-57F5-8C21-05C974722421}" dt="2025-11-08T06:19:09.836" v="856" actId="1076"/>
          <ac:cxnSpMkLst>
            <pc:docMk/>
            <pc:sldMk cId="665168633" sldId="853"/>
            <ac:cxnSpMk id="60" creationId="{85D8ED86-1AA1-1664-B9C0-0E77C3D2FBD4}"/>
          </ac:cxnSpMkLst>
        </pc:cxnChg>
        <pc:cxnChg chg="add mod">
          <ac:chgData name="Seon-Geun Jeong" userId="6090b76282d2fdaa" providerId="LiveId" clId="{3C60CF02-0665-57F5-8C21-05C974722421}" dt="2025-11-08T06:18:17.961" v="838" actId="571"/>
          <ac:cxnSpMkLst>
            <pc:docMk/>
            <pc:sldMk cId="665168633" sldId="853"/>
            <ac:cxnSpMk id="62" creationId="{A312A469-DA39-C3B6-EA72-56D2539C2714}"/>
          </ac:cxnSpMkLst>
        </pc:cxnChg>
        <pc:cxnChg chg="add mod">
          <ac:chgData name="Seon-Geun Jeong" userId="6090b76282d2fdaa" providerId="LiveId" clId="{3C60CF02-0665-57F5-8C21-05C974722421}" dt="2025-11-08T06:21:21.451" v="885" actId="692"/>
          <ac:cxnSpMkLst>
            <pc:docMk/>
            <pc:sldMk cId="665168633" sldId="853"/>
            <ac:cxnSpMk id="81" creationId="{22416A1D-9007-7D78-BCFB-B29F451036E0}"/>
          </ac:cxnSpMkLst>
        </pc:cxnChg>
        <pc:cxnChg chg="add mod">
          <ac:chgData name="Seon-Geun Jeong" userId="6090b76282d2fdaa" providerId="LiveId" clId="{3C60CF02-0665-57F5-8C21-05C974722421}" dt="2025-11-08T06:21:21.451" v="885" actId="692"/>
          <ac:cxnSpMkLst>
            <pc:docMk/>
            <pc:sldMk cId="665168633" sldId="853"/>
            <ac:cxnSpMk id="83" creationId="{707C1775-5AF5-FBA8-97F4-5697A33924C5}"/>
          </ac:cxnSpMkLst>
        </pc:cxnChg>
        <pc:cxnChg chg="add mod">
          <ac:chgData name="Seon-Geun Jeong" userId="6090b76282d2fdaa" providerId="LiveId" clId="{3C60CF02-0665-57F5-8C21-05C974722421}" dt="2025-11-08T06:21:21.451" v="885" actId="692"/>
          <ac:cxnSpMkLst>
            <pc:docMk/>
            <pc:sldMk cId="665168633" sldId="853"/>
            <ac:cxnSpMk id="84" creationId="{58C037C8-89DA-1857-2359-1E8AD8AFA2BB}"/>
          </ac:cxnSpMkLst>
        </pc:cxnChg>
      </pc:sldChg>
    </pc:docChg>
  </pc:docChgLst>
  <pc:docChgLst>
    <pc:chgData userId="6090b76282d2fdaa" providerId="LiveId" clId="{9CC79BE7-729F-449C-8C1F-E6BE49C97A17}"/>
    <pc:docChg chg="undo custSel addSld delSld modSld sldOrd">
      <pc:chgData name="" userId="6090b76282d2fdaa" providerId="LiveId" clId="{9CC79BE7-729F-449C-8C1F-E6BE49C97A17}" dt="2025-10-28T09:18:28.307" v="9940" actId="20577"/>
      <pc:docMkLst>
        <pc:docMk/>
      </pc:docMkLst>
      <pc:sldChg chg="modSp modNotesTx">
        <pc:chgData name="" userId="6090b76282d2fdaa" providerId="LiveId" clId="{9CC79BE7-729F-449C-8C1F-E6BE49C97A17}" dt="2025-10-28T06:15:22.088" v="3558" actId="179"/>
        <pc:sldMkLst>
          <pc:docMk/>
          <pc:sldMk cId="2949312081" sldId="734"/>
        </pc:sldMkLst>
        <pc:spChg chg="mod">
          <ac:chgData name="" userId="6090b76282d2fdaa" providerId="LiveId" clId="{9CC79BE7-729F-449C-8C1F-E6BE49C97A17}" dt="2025-10-28T06:15:15.423" v="3555" actId="2711"/>
          <ac:spMkLst>
            <pc:docMk/>
            <pc:sldMk cId="2949312081" sldId="734"/>
            <ac:spMk id="2" creationId="{7E3C6CA4-75AE-2234-6AF1-E122D314D555}"/>
          </ac:spMkLst>
        </pc:spChg>
        <pc:spChg chg="mod">
          <ac:chgData name="" userId="6090b76282d2fdaa" providerId="LiveId" clId="{9CC79BE7-729F-449C-8C1F-E6BE49C97A17}" dt="2025-10-28T06:15:15.423" v="3555" actId="2711"/>
          <ac:spMkLst>
            <pc:docMk/>
            <pc:sldMk cId="2949312081" sldId="734"/>
            <ac:spMk id="5" creationId="{DC6AB9B9-8330-BB4E-BBF9-E1E532BACDDA}"/>
          </ac:spMkLst>
        </pc:spChg>
        <pc:spChg chg="mod">
          <ac:chgData name="" userId="6090b76282d2fdaa" providerId="LiveId" clId="{9CC79BE7-729F-449C-8C1F-E6BE49C97A17}" dt="2025-10-28T06:15:15.423" v="3555" actId="2711"/>
          <ac:spMkLst>
            <pc:docMk/>
            <pc:sldMk cId="2949312081" sldId="734"/>
            <ac:spMk id="6" creationId="{68192A2D-2B71-9E4F-ABC3-75A9126A6D2D}"/>
          </ac:spMkLst>
        </pc:spChg>
        <pc:spChg chg="mod">
          <ac:chgData name="" userId="6090b76282d2fdaa" providerId="LiveId" clId="{9CC79BE7-729F-449C-8C1F-E6BE49C97A17}" dt="2025-10-28T06:15:15.423" v="3555" actId="2711"/>
          <ac:spMkLst>
            <pc:docMk/>
            <pc:sldMk cId="2949312081" sldId="734"/>
            <ac:spMk id="10" creationId="{D91EBD45-B92F-404D-80DD-992197E89A14}"/>
          </ac:spMkLst>
        </pc:spChg>
        <pc:spChg chg="mod">
          <ac:chgData name="" userId="6090b76282d2fdaa" providerId="LiveId" clId="{9CC79BE7-729F-449C-8C1F-E6BE49C97A17}" dt="2025-10-28T06:15:15.423" v="3555" actId="2711"/>
          <ac:spMkLst>
            <pc:docMk/>
            <pc:sldMk cId="2949312081" sldId="734"/>
            <ac:spMk id="11" creationId="{B4DC1D28-5E02-284A-A8CE-3FD458DC467C}"/>
          </ac:spMkLst>
        </pc:spChg>
        <pc:spChg chg="mod">
          <ac:chgData name="" userId="6090b76282d2fdaa" providerId="LiveId" clId="{9CC79BE7-729F-449C-8C1F-E6BE49C97A17}" dt="2025-10-28T06:15:15.423" v="3555" actId="2711"/>
          <ac:spMkLst>
            <pc:docMk/>
            <pc:sldMk cId="2949312081" sldId="734"/>
            <ac:spMk id="19" creationId="{D0B651CA-C4ED-9349-B06A-70A772DBBB21}"/>
          </ac:spMkLst>
        </pc:spChg>
        <pc:spChg chg="mod">
          <ac:chgData name="" userId="6090b76282d2fdaa" providerId="LiveId" clId="{9CC79BE7-729F-449C-8C1F-E6BE49C97A17}" dt="2025-10-28T06:15:22.088" v="3558" actId="179"/>
          <ac:spMkLst>
            <pc:docMk/>
            <pc:sldMk cId="2949312081" sldId="734"/>
            <ac:spMk id="20" creationId="{B712DDC5-EE59-D842-B3A8-E5D907E7108F}"/>
          </ac:spMkLst>
        </pc:spChg>
        <pc:spChg chg="mod">
          <ac:chgData name="" userId="6090b76282d2fdaa" providerId="LiveId" clId="{9CC79BE7-729F-449C-8C1F-E6BE49C97A17}" dt="2025-10-28T06:15:15.423" v="3555" actId="2711"/>
          <ac:spMkLst>
            <pc:docMk/>
            <pc:sldMk cId="2949312081" sldId="734"/>
            <ac:spMk id="21" creationId="{90E7E184-4B38-DF41-BBBB-37E23427DEDB}"/>
          </ac:spMkLst>
        </pc:spChg>
        <pc:spChg chg="mod">
          <ac:chgData name="" userId="6090b76282d2fdaa" providerId="LiveId" clId="{9CC79BE7-729F-449C-8C1F-E6BE49C97A17}" dt="2025-10-28T06:15:18.001" v="3556" actId="113"/>
          <ac:spMkLst>
            <pc:docMk/>
            <pc:sldMk cId="2949312081" sldId="734"/>
            <ac:spMk id="22" creationId="{FEC77E9D-AB70-0E46-A7C1-015A856AA594}"/>
          </ac:spMkLst>
        </pc:spChg>
      </pc:sldChg>
      <pc:sldChg chg="addSp delSp modSp add">
        <pc:chgData name="" userId="6090b76282d2fdaa" providerId="LiveId" clId="{9CC79BE7-729F-449C-8C1F-E6BE49C97A17}" dt="2025-10-28T06:43:37.189" v="4472" actId="20577"/>
        <pc:sldMkLst>
          <pc:docMk/>
          <pc:sldMk cId="211308169" sldId="827"/>
        </pc:sldMkLst>
        <pc:spChg chg="mod">
          <ac:chgData name="" userId="6090b76282d2fdaa" providerId="LiveId" clId="{9CC79BE7-729F-449C-8C1F-E6BE49C97A17}" dt="2025-10-28T06:14:18.591" v="3552" actId="2711"/>
          <ac:spMkLst>
            <pc:docMk/>
            <pc:sldMk cId="211308169" sldId="827"/>
            <ac:spMk id="34" creationId="{A27C8C51-2569-5E41-B0D8-848C766B216D}"/>
          </ac:spMkLst>
        </pc:spChg>
      </pc:sldChg>
    </pc:docChg>
  </pc:docChgLst>
  <pc:docChgLst>
    <pc:chgData userId="6090b76282d2fdaa" providerId="LiveId" clId="{29677D07-FB4B-4469-9256-101EFA5C2AE0}"/>
    <pc:docChg chg="undo custSel addSld delSld modSld sldOrd">
      <pc:chgData name="" userId="6090b76282d2fdaa" providerId="LiveId" clId="{29677D07-FB4B-4469-9256-101EFA5C2AE0}" dt="2025-11-07T08:57:46.688" v="7211" actId="1076"/>
      <pc:docMkLst>
        <pc:docMk/>
      </pc:docMkLst>
      <pc:sldChg chg="add del">
        <pc:chgData name="" userId="6090b76282d2fdaa" providerId="LiveId" clId="{29677D07-FB4B-4469-9256-101EFA5C2AE0}" dt="2025-10-29T08:38:44.519" v="2115" actId="2696"/>
        <pc:sldMkLst>
          <pc:docMk/>
          <pc:sldMk cId="607047076" sldId="347"/>
        </pc:sldMkLst>
      </pc:sldChg>
      <pc:sldChg chg="del">
        <pc:chgData name="" userId="6090b76282d2fdaa" providerId="LiveId" clId="{29677D07-FB4B-4469-9256-101EFA5C2AE0}" dt="2025-11-07T08:49:27.579" v="7066" actId="2696"/>
        <pc:sldMkLst>
          <pc:docMk/>
          <pc:sldMk cId="177128519" sldId="619"/>
        </pc:sldMkLst>
      </pc:sldChg>
      <pc:sldChg chg="addSp modSp modNotesTx">
        <pc:chgData name="" userId="6090b76282d2fdaa" providerId="LiveId" clId="{29677D07-FB4B-4469-9256-101EFA5C2AE0}" dt="2025-11-07T06:51:42.479" v="2534" actId="20577"/>
        <pc:sldMkLst>
          <pc:docMk/>
          <pc:sldMk cId="2949312081" sldId="734"/>
        </pc:sldMkLst>
        <pc:spChg chg="mod">
          <ac:chgData name="" userId="6090b76282d2fdaa" providerId="LiveId" clId="{29677D07-FB4B-4469-9256-101EFA5C2AE0}" dt="2025-10-29T02:40:53.722" v="271" actId="20577"/>
          <ac:spMkLst>
            <pc:docMk/>
            <pc:sldMk cId="2949312081" sldId="734"/>
            <ac:spMk id="2" creationId="{7E3C6CA4-75AE-2234-6AF1-E122D314D555}"/>
          </ac:spMkLst>
        </pc:spChg>
        <pc:spChg chg="mod">
          <ac:chgData name="" userId="6090b76282d2fdaa" providerId="LiveId" clId="{29677D07-FB4B-4469-9256-101EFA5C2AE0}" dt="2025-10-29T02:40:18.606" v="232" actId="1076"/>
          <ac:spMkLst>
            <pc:docMk/>
            <pc:sldMk cId="2949312081" sldId="734"/>
            <ac:spMk id="5" creationId="{DC6AB9B9-8330-BB4E-BBF9-E1E532BACDDA}"/>
          </ac:spMkLst>
        </pc:spChg>
        <pc:spChg chg="mod">
          <ac:chgData name="" userId="6090b76282d2fdaa" providerId="LiveId" clId="{29677D07-FB4B-4469-9256-101EFA5C2AE0}" dt="2025-10-29T02:46:19.382" v="594" actId="1076"/>
          <ac:spMkLst>
            <pc:docMk/>
            <pc:sldMk cId="2949312081" sldId="734"/>
            <ac:spMk id="10" creationId="{D91EBD45-B92F-404D-80DD-992197E89A14}"/>
          </ac:spMkLst>
        </pc:spChg>
        <pc:spChg chg="add mod">
          <ac:chgData name="" userId="6090b76282d2fdaa" providerId="LiveId" clId="{29677D07-FB4B-4469-9256-101EFA5C2AE0}" dt="2025-10-29T02:48:32.295" v="620" actId="1076"/>
          <ac:spMkLst>
            <pc:docMk/>
            <pc:sldMk cId="2949312081" sldId="734"/>
            <ac:spMk id="13" creationId="{EB007125-11B3-41B4-A965-D7AA7FF29856}"/>
          </ac:spMkLst>
        </pc:spChg>
        <pc:spChg chg="add mod">
          <ac:chgData name="" userId="6090b76282d2fdaa" providerId="LiveId" clId="{29677D07-FB4B-4469-9256-101EFA5C2AE0}" dt="2025-10-29T02:47:48.402" v="615" actId="1076"/>
          <ac:spMkLst>
            <pc:docMk/>
            <pc:sldMk cId="2949312081" sldId="734"/>
            <ac:spMk id="17" creationId="{FAE3EA82-35D8-48AA-AC5C-D632A499E6F2}"/>
          </ac:spMkLst>
        </pc:spChg>
        <pc:spChg chg="add mod">
          <ac:chgData name="" userId="6090b76282d2fdaa" providerId="LiveId" clId="{29677D07-FB4B-4469-9256-101EFA5C2AE0}" dt="2025-10-29T02:48:29.625" v="619" actId="1076"/>
          <ac:spMkLst>
            <pc:docMk/>
            <pc:sldMk cId="2949312081" sldId="734"/>
            <ac:spMk id="18" creationId="{60176B8C-6BC3-47CA-942B-F2B15326A69F}"/>
          </ac:spMkLst>
        </pc:spChg>
        <pc:spChg chg="mod">
          <ac:chgData name="" userId="6090b76282d2fdaa" providerId="LiveId" clId="{29677D07-FB4B-4469-9256-101EFA5C2AE0}" dt="2025-10-29T02:47:00.925" v="612" actId="1076"/>
          <ac:spMkLst>
            <pc:docMk/>
            <pc:sldMk cId="2949312081" sldId="734"/>
            <ac:spMk id="19" creationId="{D0B651CA-C4ED-9349-B06A-70A772DBBB21}"/>
          </ac:spMkLst>
        </pc:spChg>
        <pc:spChg chg="mod">
          <ac:chgData name="" userId="6090b76282d2fdaa" providerId="LiveId" clId="{29677D07-FB4B-4469-9256-101EFA5C2AE0}" dt="2025-10-29T02:39:54.228" v="217" actId="20577"/>
          <ac:spMkLst>
            <pc:docMk/>
            <pc:sldMk cId="2949312081" sldId="734"/>
            <ac:spMk id="20" creationId="{B712DDC5-EE59-D842-B3A8-E5D907E7108F}"/>
          </ac:spMkLst>
        </pc:spChg>
        <pc:spChg chg="mod">
          <ac:chgData name="" userId="6090b76282d2fdaa" providerId="LiveId" clId="{29677D07-FB4B-4469-9256-101EFA5C2AE0}" dt="2025-10-29T02:34:55.625" v="46" actId="14100"/>
          <ac:spMkLst>
            <pc:docMk/>
            <pc:sldMk cId="2949312081" sldId="734"/>
            <ac:spMk id="21" creationId="{90E7E184-4B38-DF41-BBBB-37E23427DEDB}"/>
          </ac:spMkLst>
        </pc:spChg>
        <pc:spChg chg="mod">
          <ac:chgData name="" userId="6090b76282d2fdaa" providerId="LiveId" clId="{29677D07-FB4B-4469-9256-101EFA5C2AE0}" dt="2025-10-29T02:34:39.844" v="44" actId="1076"/>
          <ac:spMkLst>
            <pc:docMk/>
            <pc:sldMk cId="2949312081" sldId="734"/>
            <ac:spMk id="22" creationId="{FEC77E9D-AB70-0E46-A7C1-015A856AA594}"/>
          </ac:spMkLst>
        </pc:spChg>
        <pc:picChg chg="mod">
          <ac:chgData name="" userId="6090b76282d2fdaa" providerId="LiveId" clId="{29677D07-FB4B-4469-9256-101EFA5C2AE0}" dt="2025-10-29T02:47:57.458" v="618" actId="1076"/>
          <ac:picMkLst>
            <pc:docMk/>
            <pc:sldMk cId="2949312081" sldId="734"/>
            <ac:picMk id="4" creationId="{16C61901-AF1A-8145-A102-AF2941C5768E}"/>
          </ac:picMkLst>
        </pc:picChg>
        <pc:picChg chg="mod">
          <ac:chgData name="" userId="6090b76282d2fdaa" providerId="LiveId" clId="{29677D07-FB4B-4469-9256-101EFA5C2AE0}" dt="2025-10-29T02:46:16.629" v="593" actId="1076"/>
          <ac:picMkLst>
            <pc:docMk/>
            <pc:sldMk cId="2949312081" sldId="734"/>
            <ac:picMk id="16" creationId="{3236E165-6B76-EE48-87A1-FE96D22F29BA}"/>
          </ac:picMkLst>
        </pc:picChg>
      </pc:sldChg>
      <pc:sldChg chg="addSp delSp modSp ord modNotesTx">
        <pc:chgData name="" userId="6090b76282d2fdaa" providerId="LiveId" clId="{29677D07-FB4B-4469-9256-101EFA5C2AE0}" dt="2025-11-07T08:57:46.688" v="7211" actId="1076"/>
        <pc:sldMkLst>
          <pc:docMk/>
          <pc:sldMk cId="211308169" sldId="827"/>
        </pc:sldMkLst>
        <pc:spChg chg="add mod">
          <ac:chgData name="" userId="6090b76282d2fdaa" providerId="LiveId" clId="{29677D07-FB4B-4469-9256-101EFA5C2AE0}" dt="2025-11-07T08:56:38.759" v="7200" actId="164"/>
          <ac:spMkLst>
            <pc:docMk/>
            <pc:sldMk cId="211308169" sldId="827"/>
            <ac:spMk id="2" creationId="{B6F23292-A0B8-4271-814C-AE3F5AB493F2}"/>
          </ac:spMkLst>
        </pc:spChg>
        <pc:spChg chg="add mod">
          <ac:chgData name="" userId="6090b76282d2fdaa" providerId="LiveId" clId="{29677D07-FB4B-4469-9256-101EFA5C2AE0}" dt="2025-11-07T08:35:17.448" v="5721" actId="164"/>
          <ac:spMkLst>
            <pc:docMk/>
            <pc:sldMk cId="211308169" sldId="827"/>
            <ac:spMk id="3" creationId="{B6597529-D0A3-4353-81B9-9451901A1EC6}"/>
          </ac:spMkLst>
        </pc:spChg>
        <pc:spChg chg="add mod">
          <ac:chgData name="" userId="6090b76282d2fdaa" providerId="LiveId" clId="{29677D07-FB4B-4469-9256-101EFA5C2AE0}" dt="2025-11-07T08:35:17.448" v="5721" actId="164"/>
          <ac:spMkLst>
            <pc:docMk/>
            <pc:sldMk cId="211308169" sldId="827"/>
            <ac:spMk id="4" creationId="{33C55207-2967-4DCF-BC3E-F823DE5C292F}"/>
          </ac:spMkLst>
        </pc:spChg>
        <pc:spChg chg="add mod">
          <ac:chgData name="" userId="6090b76282d2fdaa" providerId="LiveId" clId="{29677D07-FB4B-4469-9256-101EFA5C2AE0}" dt="2025-11-07T08:35:17.448" v="5721" actId="164"/>
          <ac:spMkLst>
            <pc:docMk/>
            <pc:sldMk cId="211308169" sldId="827"/>
            <ac:spMk id="5" creationId="{BEEB781B-3193-4CFA-A543-22A90DBFB206}"/>
          </ac:spMkLst>
        </pc:spChg>
        <pc:spChg chg="add mod">
          <ac:chgData name="" userId="6090b76282d2fdaa" providerId="LiveId" clId="{29677D07-FB4B-4469-9256-101EFA5C2AE0}" dt="2025-11-07T08:35:17.448" v="5721" actId="164"/>
          <ac:spMkLst>
            <pc:docMk/>
            <pc:sldMk cId="211308169" sldId="827"/>
            <ac:spMk id="6" creationId="{B3506E14-C316-46BF-AE94-90DB01515DA0}"/>
          </ac:spMkLst>
        </pc:spChg>
        <pc:spChg chg="add mod">
          <ac:chgData name="" userId="6090b76282d2fdaa" providerId="LiveId" clId="{29677D07-FB4B-4469-9256-101EFA5C2AE0}" dt="2025-11-07T08:56:38.759" v="7200" actId="164"/>
          <ac:spMkLst>
            <pc:docMk/>
            <pc:sldMk cId="211308169" sldId="827"/>
            <ac:spMk id="8" creationId="{DF041863-8727-4B69-824B-2CCDDAB818AD}"/>
          </ac:spMkLst>
        </pc:spChg>
        <pc:spChg chg="add del mod">
          <ac:chgData name="" userId="6090b76282d2fdaa" providerId="LiveId" clId="{29677D07-FB4B-4469-9256-101EFA5C2AE0}" dt="2025-11-07T08:34:42.129" v="5709" actId="478"/>
          <ac:spMkLst>
            <pc:docMk/>
            <pc:sldMk cId="211308169" sldId="827"/>
            <ac:spMk id="9" creationId="{6B1EFCFB-9C8B-4058-8CA6-9F2F9268C4AE}"/>
          </ac:spMkLst>
        </pc:spChg>
        <pc:spChg chg="add mod">
          <ac:chgData name="" userId="6090b76282d2fdaa" providerId="LiveId" clId="{29677D07-FB4B-4469-9256-101EFA5C2AE0}" dt="2025-11-07T08:35:32.922" v="5727" actId="1076"/>
          <ac:spMkLst>
            <pc:docMk/>
            <pc:sldMk cId="211308169" sldId="827"/>
            <ac:spMk id="14" creationId="{852FB233-B086-4BE8-8E1C-2AA8B705A5D0}"/>
          </ac:spMkLst>
        </pc:spChg>
        <pc:spChg chg="add mod">
          <ac:chgData name="" userId="6090b76282d2fdaa" providerId="LiveId" clId="{29677D07-FB4B-4469-9256-101EFA5C2AE0}" dt="2025-11-07T08:56:38.759" v="7200" actId="164"/>
          <ac:spMkLst>
            <pc:docMk/>
            <pc:sldMk cId="211308169" sldId="827"/>
            <ac:spMk id="24" creationId="{F4C30803-94EF-4917-AD2D-E598F0AFE4F2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25" creationId="{74681778-EA67-47EE-BF65-F86BDCFEA9B8}"/>
          </ac:spMkLst>
        </pc:spChg>
        <pc:spChg chg="del">
          <ac:chgData name="" userId="6090b76282d2fdaa" providerId="LiveId" clId="{29677D07-FB4B-4469-9256-101EFA5C2AE0}" dt="2025-11-07T07:31:51.421" v="3176" actId="478"/>
          <ac:spMkLst>
            <pc:docMk/>
            <pc:sldMk cId="211308169" sldId="827"/>
            <ac:spMk id="26" creationId="{C7E7FC2C-B882-A327-3B23-787FC1671EC6}"/>
          </ac:spMkLst>
        </pc:spChg>
        <pc:spChg chg="del">
          <ac:chgData name="" userId="6090b76282d2fdaa" providerId="LiveId" clId="{29677D07-FB4B-4469-9256-101EFA5C2AE0}" dt="2025-11-07T07:31:51.421" v="3176" actId="478"/>
          <ac:spMkLst>
            <pc:docMk/>
            <pc:sldMk cId="211308169" sldId="827"/>
            <ac:spMk id="28" creationId="{513918AF-6BAF-4D24-9BFE-5840AB8D1BEE}"/>
          </ac:spMkLst>
        </pc:spChg>
        <pc:spChg chg="del">
          <ac:chgData name="" userId="6090b76282d2fdaa" providerId="LiveId" clId="{29677D07-FB4B-4469-9256-101EFA5C2AE0}" dt="2025-11-07T07:31:51.421" v="3176" actId="478"/>
          <ac:spMkLst>
            <pc:docMk/>
            <pc:sldMk cId="211308169" sldId="827"/>
            <ac:spMk id="29" creationId="{A228F792-C7D0-DE43-93C6-6C8D1E68F4A6}"/>
          </ac:spMkLst>
        </pc:spChg>
        <pc:spChg chg="del mod">
          <ac:chgData name="" userId="6090b76282d2fdaa" providerId="LiveId" clId="{29677D07-FB4B-4469-9256-101EFA5C2AE0}" dt="2025-11-07T07:31:51.421" v="3176" actId="478"/>
          <ac:spMkLst>
            <pc:docMk/>
            <pc:sldMk cId="211308169" sldId="827"/>
            <ac:spMk id="30" creationId="{80FEE8A5-2412-9E4E-9C32-7D12DED82B81}"/>
          </ac:spMkLst>
        </pc:spChg>
        <pc:spChg chg="add mod">
          <ac:chgData name="" userId="6090b76282d2fdaa" providerId="LiveId" clId="{29677D07-FB4B-4469-9256-101EFA5C2AE0}" dt="2025-11-07T08:35:17.448" v="5721" actId="164"/>
          <ac:spMkLst>
            <pc:docMk/>
            <pc:sldMk cId="211308169" sldId="827"/>
            <ac:spMk id="31" creationId="{D9A6120B-AF00-470A-ABA7-AA7CF86B426A}"/>
          </ac:spMkLst>
        </pc:spChg>
        <pc:spChg chg="add del mod">
          <ac:chgData name="" userId="6090b76282d2fdaa" providerId="LiveId" clId="{29677D07-FB4B-4469-9256-101EFA5C2AE0}" dt="2025-11-07T08:34:46.289" v="5711" actId="478"/>
          <ac:spMkLst>
            <pc:docMk/>
            <pc:sldMk cId="211308169" sldId="827"/>
            <ac:spMk id="32" creationId="{738FE4CE-03CB-4C0F-968C-9DDAC1FF483E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33" creationId="{DC7C662F-B3D6-41F7-9E58-7CAB43DBCFA7}"/>
          </ac:spMkLst>
        </pc:spChg>
        <pc:spChg chg="mod">
          <ac:chgData name="" userId="6090b76282d2fdaa" providerId="LiveId" clId="{29677D07-FB4B-4469-9256-101EFA5C2AE0}" dt="2025-11-07T08:05:58.188" v="4525" actId="20577"/>
          <ac:spMkLst>
            <pc:docMk/>
            <pc:sldMk cId="211308169" sldId="827"/>
            <ac:spMk id="34" creationId="{A27C8C51-2569-5E41-B0D8-848C766B216D}"/>
          </ac:spMkLst>
        </pc:spChg>
        <pc:spChg chg="add del mod">
          <ac:chgData name="" userId="6090b76282d2fdaa" providerId="LiveId" clId="{29677D07-FB4B-4469-9256-101EFA5C2AE0}" dt="2025-11-07T08:17:42.446" v="5035" actId="478"/>
          <ac:spMkLst>
            <pc:docMk/>
            <pc:sldMk cId="211308169" sldId="827"/>
            <ac:spMk id="35" creationId="{0E1D59D2-0BDF-43E9-848B-ABEC70A8CA6C}"/>
          </ac:spMkLst>
        </pc:spChg>
        <pc:spChg chg="add mod">
          <ac:chgData name="" userId="6090b76282d2fdaa" providerId="LiveId" clId="{29677D07-FB4B-4469-9256-101EFA5C2AE0}" dt="2025-11-07T08:22:44.206" v="5317" actId="571"/>
          <ac:spMkLst>
            <pc:docMk/>
            <pc:sldMk cId="211308169" sldId="827"/>
            <ac:spMk id="37" creationId="{39CFD815-EE51-42C7-92F9-48C94A9383A4}"/>
          </ac:spMkLst>
        </pc:spChg>
        <pc:spChg chg="add mod ord">
          <ac:chgData name="" userId="6090b76282d2fdaa" providerId="LiveId" clId="{29677D07-FB4B-4469-9256-101EFA5C2AE0}" dt="2025-11-07T08:35:49.603" v="5732" actId="403"/>
          <ac:spMkLst>
            <pc:docMk/>
            <pc:sldMk cId="211308169" sldId="827"/>
            <ac:spMk id="38" creationId="{947E6038-D99F-43A0-B75B-4529925DA3E0}"/>
          </ac:spMkLst>
        </pc:spChg>
        <pc:spChg chg="add mod">
          <ac:chgData name="" userId="6090b76282d2fdaa" providerId="LiveId" clId="{29677D07-FB4B-4469-9256-101EFA5C2AE0}" dt="2025-11-07T08:35:17.448" v="5721" actId="164"/>
          <ac:spMkLst>
            <pc:docMk/>
            <pc:sldMk cId="211308169" sldId="827"/>
            <ac:spMk id="39" creationId="{6A82759B-E60B-4F16-BEB7-662C023BAAAB}"/>
          </ac:spMkLst>
        </pc:spChg>
        <pc:spChg chg="add mod">
          <ac:chgData name="" userId="6090b76282d2fdaa" providerId="LiveId" clId="{29677D07-FB4B-4469-9256-101EFA5C2AE0}" dt="2025-11-07T08:35:49.603" v="5732" actId="403"/>
          <ac:spMkLst>
            <pc:docMk/>
            <pc:sldMk cId="211308169" sldId="827"/>
            <ac:spMk id="40" creationId="{01DD2EED-5727-41C9-B940-E008FA8F2477}"/>
          </ac:spMkLst>
        </pc:spChg>
        <pc:spChg chg="add mod">
          <ac:chgData name="" userId="6090b76282d2fdaa" providerId="LiveId" clId="{29677D07-FB4B-4469-9256-101EFA5C2AE0}" dt="2025-11-07T08:35:49.603" v="5732" actId="403"/>
          <ac:spMkLst>
            <pc:docMk/>
            <pc:sldMk cId="211308169" sldId="827"/>
            <ac:spMk id="41" creationId="{51DE9A30-591C-46BE-8BC7-78157EE03B31}"/>
          </ac:spMkLst>
        </pc:spChg>
        <pc:spChg chg="add mod ord">
          <ac:chgData name="" userId="6090b76282d2fdaa" providerId="LiveId" clId="{29677D07-FB4B-4469-9256-101EFA5C2AE0}" dt="2025-11-07T08:35:49.603" v="5732" actId="403"/>
          <ac:spMkLst>
            <pc:docMk/>
            <pc:sldMk cId="211308169" sldId="827"/>
            <ac:spMk id="42" creationId="{D38F9EB2-51D8-4434-99F0-5DBDD02431BF}"/>
          </ac:spMkLst>
        </pc:spChg>
        <pc:spChg chg="add mod ord">
          <ac:chgData name="" userId="6090b76282d2fdaa" providerId="LiveId" clId="{29677D07-FB4B-4469-9256-101EFA5C2AE0}" dt="2025-11-07T08:35:43.226" v="5731" actId="1076"/>
          <ac:spMkLst>
            <pc:docMk/>
            <pc:sldMk cId="211308169" sldId="827"/>
            <ac:spMk id="43" creationId="{E7E2BCD0-85A0-4F0A-B124-B7BE3DF685F3}"/>
          </ac:spMkLst>
        </pc:spChg>
        <pc:spChg chg="add del mod ord">
          <ac:chgData name="" userId="6090b76282d2fdaa" providerId="LiveId" clId="{29677D07-FB4B-4469-9256-101EFA5C2AE0}" dt="2025-11-07T08:34:41.545" v="5708" actId="478"/>
          <ac:spMkLst>
            <pc:docMk/>
            <pc:sldMk cId="211308169" sldId="827"/>
            <ac:spMk id="44" creationId="{9FAB903B-8ECC-48CB-B33A-6715A8EBD3BF}"/>
          </ac:spMkLst>
        </pc:spChg>
        <pc:spChg chg="add del mod">
          <ac:chgData name="" userId="6090b76282d2fdaa" providerId="LiveId" clId="{29677D07-FB4B-4469-9256-101EFA5C2AE0}" dt="2025-11-07T08:34:43.354" v="5710" actId="478"/>
          <ac:spMkLst>
            <pc:docMk/>
            <pc:sldMk cId="211308169" sldId="827"/>
            <ac:spMk id="50" creationId="{019707BF-A19B-4B64-9D6F-FF75EF80100C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51" creationId="{45ADBE85-3604-4A9E-AC67-DB1E9E2A0EC0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53" creationId="{BE30EA1C-2C2B-4532-9675-A53A9D45EF97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54" creationId="{483E3851-3A53-41C6-B15E-03C92E90ED9C}"/>
          </ac:spMkLst>
        </pc:spChg>
        <pc:spChg chg="add mod or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56" creationId="{32B4DC1E-F3C5-47F5-A818-343A25DCA1C9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60" creationId="{FDAEB812-FDB0-47D6-BF5B-5A31342DC427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61" creationId="{2D762589-8975-4DC0-AC8C-1F3072B81DEC}"/>
          </ac:spMkLst>
        </pc:spChg>
        <pc:spChg chg="add mod or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62" creationId="{3A7274A3-2AD9-4868-A7ED-B017C3CEA174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64" creationId="{0B30DB63-01C7-440F-9E58-6E083042A552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65" creationId="{36D91AF2-CBF2-42FC-8832-0A9016ED9671}"/>
          </ac:spMkLst>
        </pc:spChg>
        <pc:spChg chg="add mod or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66" creationId="{A9768567-AC61-44E2-B6DF-D283F61A02DE}"/>
          </ac:spMkLst>
        </pc:spChg>
        <pc:spChg chg="add mod or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67" creationId="{5FF673B7-913B-4B34-A389-454F17E09CD6}"/>
          </ac:spMkLst>
        </pc:spChg>
        <pc:spChg chg="add mod or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68" creationId="{C068C50E-D887-427B-8B4A-029CF1A00DB6}"/>
          </ac:spMkLst>
        </pc:spChg>
        <pc:spChg chg="add mod or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69" creationId="{7BC3529C-BB6F-41C3-8069-A1332D04EDB6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76" creationId="{2BC87F79-43F4-4DE3-9D72-5FEC6B149340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77" creationId="{427C71A1-2EA4-49EB-AEB1-CC186C037D0E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78" creationId="{229F2B64-821B-4F52-9E9C-30FD1401D4B6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79" creationId="{B5CF37C4-3C30-4903-9B35-5F1D95241BFD}"/>
          </ac:spMkLst>
        </pc:spChg>
        <pc:spChg chg="add mod topLvl">
          <ac:chgData name="" userId="6090b76282d2fdaa" providerId="LiveId" clId="{29677D07-FB4B-4469-9256-101EFA5C2AE0}" dt="2025-11-07T08:57:39.664" v="7210" actId="164"/>
          <ac:spMkLst>
            <pc:docMk/>
            <pc:sldMk cId="211308169" sldId="827"/>
            <ac:spMk id="80" creationId="{0D8FBBF0-A5E2-414A-B88B-C062909E817C}"/>
          </ac:spMkLst>
        </pc:spChg>
        <pc:spChg chg="add mod topLvl">
          <ac:chgData name="" userId="6090b76282d2fdaa" providerId="LiveId" clId="{29677D07-FB4B-4469-9256-101EFA5C2AE0}" dt="2025-11-07T08:56:30.327" v="7198" actId="164"/>
          <ac:spMkLst>
            <pc:docMk/>
            <pc:sldMk cId="211308169" sldId="827"/>
            <ac:spMk id="86" creationId="{3997CC12-8C8D-4744-9597-41AD6209B204}"/>
          </ac:spMkLst>
        </pc:spChg>
        <pc:spChg chg="add mod">
          <ac:chgData name="" userId="6090b76282d2fdaa" providerId="LiveId" clId="{29677D07-FB4B-4469-9256-101EFA5C2AE0}" dt="2025-11-07T08:19:27.013" v="5207" actId="20577"/>
          <ac:spMkLst>
            <pc:docMk/>
            <pc:sldMk cId="211308169" sldId="827"/>
            <ac:spMk id="1034" creationId="{C6898420-70C9-4D70-88F0-831BC32ECE86}"/>
          </ac:spMkLst>
        </pc:spChg>
        <pc:spChg chg="add del mod">
          <ac:chgData name="" userId="6090b76282d2fdaa" providerId="LiveId" clId="{29677D07-FB4B-4469-9256-101EFA5C2AE0}" dt="2025-11-07T08:06:41.934" v="4538" actId="478"/>
          <ac:spMkLst>
            <pc:docMk/>
            <pc:sldMk cId="211308169" sldId="827"/>
            <ac:spMk id="1035" creationId="{687F872C-D3E3-483D-A152-43ADC86B3DC2}"/>
          </ac:spMkLst>
        </pc:spChg>
        <pc:spChg chg="add mod">
          <ac:chgData name="" userId="6090b76282d2fdaa" providerId="LiveId" clId="{29677D07-FB4B-4469-9256-101EFA5C2AE0}" dt="2025-11-07T08:56:38.759" v="7200" actId="164"/>
          <ac:spMkLst>
            <pc:docMk/>
            <pc:sldMk cId="211308169" sldId="827"/>
            <ac:spMk id="1036" creationId="{B6E0F48B-2C5C-45BA-9FB6-7A702020AB88}"/>
          </ac:spMkLst>
        </pc:spChg>
        <pc:spChg chg="add mod">
          <ac:chgData name="" userId="6090b76282d2fdaa" providerId="LiveId" clId="{29677D07-FB4B-4469-9256-101EFA5C2AE0}" dt="2025-11-07T08:56:38.759" v="7200" actId="164"/>
          <ac:spMkLst>
            <pc:docMk/>
            <pc:sldMk cId="211308169" sldId="827"/>
            <ac:spMk id="1037" creationId="{ECF69A8A-A0EF-4F86-8974-9FC31C97E426}"/>
          </ac:spMkLst>
        </pc:spChg>
        <pc:spChg chg="add mod">
          <ac:chgData name="" userId="6090b76282d2fdaa" providerId="LiveId" clId="{29677D07-FB4B-4469-9256-101EFA5C2AE0}" dt="2025-11-07T08:56:38.759" v="7200" actId="164"/>
          <ac:spMkLst>
            <pc:docMk/>
            <pc:sldMk cId="211308169" sldId="827"/>
            <ac:spMk id="1038" creationId="{938C99AB-3FBA-4A5C-80E0-9A7E4AAD8A6F}"/>
          </ac:spMkLst>
        </pc:spChg>
        <pc:grpChg chg="add mod">
          <ac:chgData name="" userId="6090b76282d2fdaa" providerId="LiveId" clId="{29677D07-FB4B-4469-9256-101EFA5C2AE0}" dt="2025-11-07T08:35:17.448" v="5721" actId="164"/>
          <ac:grpSpMkLst>
            <pc:docMk/>
            <pc:sldMk cId="211308169" sldId="827"/>
            <ac:grpSpMk id="18" creationId="{65E0711E-F972-42EB-A3CB-F99FA68B34AE}"/>
          </ac:grpSpMkLst>
        </pc:grpChg>
        <pc:grpChg chg="add del mod">
          <ac:chgData name="" userId="6090b76282d2fdaa" providerId="LiveId" clId="{29677D07-FB4B-4469-9256-101EFA5C2AE0}" dt="2025-11-07T08:34:39.440" v="5706" actId="478"/>
          <ac:grpSpMkLst>
            <pc:docMk/>
            <pc:sldMk cId="211308169" sldId="827"/>
            <ac:grpSpMk id="21" creationId="{E8B65E1E-0B71-4378-9608-D3061E0C4747}"/>
          </ac:grpSpMkLst>
        </pc:grpChg>
        <pc:grpChg chg="add del mod">
          <ac:chgData name="" userId="6090b76282d2fdaa" providerId="LiveId" clId="{29677D07-FB4B-4469-9256-101EFA5C2AE0}" dt="2025-11-07T08:56:22.015" v="7196" actId="165"/>
          <ac:grpSpMkLst>
            <pc:docMk/>
            <pc:sldMk cId="211308169" sldId="827"/>
            <ac:grpSpMk id="70" creationId="{AC33DE2D-DBED-4766-9C95-52274B7B970C}"/>
          </ac:grpSpMkLst>
        </pc:grpChg>
        <pc:grpChg chg="add mod ord">
          <ac:chgData name="" userId="6090b76282d2fdaa" providerId="LiveId" clId="{29677D07-FB4B-4469-9256-101EFA5C2AE0}" dt="2025-11-07T08:57:39.664" v="7210" actId="164"/>
          <ac:grpSpMkLst>
            <pc:docMk/>
            <pc:sldMk cId="211308169" sldId="827"/>
            <ac:grpSpMk id="71" creationId="{CE2F706A-2352-418C-B61B-01494FDED5FF}"/>
          </ac:grpSpMkLst>
        </pc:grpChg>
        <pc:grpChg chg="add del mod">
          <ac:chgData name="" userId="6090b76282d2fdaa" providerId="LiveId" clId="{29677D07-FB4B-4469-9256-101EFA5C2AE0}" dt="2025-11-07T08:57:07.338" v="7205" actId="165"/>
          <ac:grpSpMkLst>
            <pc:docMk/>
            <pc:sldMk cId="211308169" sldId="827"/>
            <ac:grpSpMk id="74" creationId="{40D6269F-30C7-439F-AA10-AF79C2607F14}"/>
          </ac:grpSpMkLst>
        </pc:grpChg>
        <pc:grpChg chg="add mod">
          <ac:chgData name="" userId="6090b76282d2fdaa" providerId="LiveId" clId="{29677D07-FB4B-4469-9256-101EFA5C2AE0}" dt="2025-11-07T08:57:46.688" v="7211" actId="1076"/>
          <ac:grpSpMkLst>
            <pc:docMk/>
            <pc:sldMk cId="211308169" sldId="827"/>
            <ac:grpSpMk id="75" creationId="{C3DBF5A3-7D0C-434A-81B0-46FBD7EF5CB3}"/>
          </ac:grpSpMkLst>
        </pc:grpChg>
        <pc:grpChg chg="add mod">
          <ac:chgData name="" userId="6090b76282d2fdaa" providerId="LiveId" clId="{29677D07-FB4B-4469-9256-101EFA5C2AE0}" dt="2025-11-07T08:56:58.342" v="7204" actId="1076"/>
          <ac:grpSpMkLst>
            <pc:docMk/>
            <pc:sldMk cId="211308169" sldId="827"/>
            <ac:grpSpMk id="82" creationId="{04BBC2F0-7BA5-458F-BD9B-7C086199E8B9}"/>
          </ac:grpSpMkLst>
        </pc:grpChg>
        <pc:grpChg chg="add del mod">
          <ac:chgData name="" userId="6090b76282d2fdaa" providerId="LiveId" clId="{29677D07-FB4B-4469-9256-101EFA5C2AE0}" dt="2025-11-07T08:57:36.637" v="7209" actId="165"/>
          <ac:grpSpMkLst>
            <pc:docMk/>
            <pc:sldMk cId="211308169" sldId="827"/>
            <ac:grpSpMk id="83" creationId="{9DCEB59E-3F78-4166-93B0-6B9555818AC9}"/>
          </ac:grpSpMkLst>
        </pc:grpChg>
        <pc:grpChg chg="add mod">
          <ac:chgData name="" userId="6090b76282d2fdaa" providerId="LiveId" clId="{29677D07-FB4B-4469-9256-101EFA5C2AE0}" dt="2025-11-07T08:57:39.664" v="7210" actId="164"/>
          <ac:grpSpMkLst>
            <pc:docMk/>
            <pc:sldMk cId="211308169" sldId="827"/>
            <ac:grpSpMk id="84" creationId="{E92D011F-E6CB-4EDD-B5E3-F80B562DD19E}"/>
          </ac:grpSpMkLst>
        </pc:grpChg>
        <pc:grpChg chg="add mod">
          <ac:chgData name="" userId="6090b76282d2fdaa" providerId="LiveId" clId="{29677D07-FB4B-4469-9256-101EFA5C2AE0}" dt="2025-11-07T08:56:16.656" v="7195" actId="571"/>
          <ac:grpSpMkLst>
            <pc:docMk/>
            <pc:sldMk cId="211308169" sldId="827"/>
            <ac:grpSpMk id="87" creationId="{F0BCA972-2004-4A67-9277-2DD018D40BE0}"/>
          </ac:grpSpMkLst>
        </pc:grpChg>
        <pc:picChg chg="add mod">
          <ac:chgData name="" userId="6090b76282d2fdaa" providerId="LiveId" clId="{29677D07-FB4B-4469-9256-101EFA5C2AE0}" dt="2025-11-07T08:56:38.759" v="7200" actId="164"/>
          <ac:picMkLst>
            <pc:docMk/>
            <pc:sldMk cId="211308169" sldId="827"/>
            <ac:picMk id="7" creationId="{37683809-2B5D-4213-B78F-9FBF75C109DF}"/>
          </ac:picMkLst>
        </pc:picChg>
        <pc:picChg chg="add del mod">
          <ac:chgData name="" userId="6090b76282d2fdaa" providerId="LiveId" clId="{29677D07-FB4B-4469-9256-101EFA5C2AE0}" dt="2025-11-07T08:12:40.674" v="4853" actId="478"/>
          <ac:picMkLst>
            <pc:docMk/>
            <pc:sldMk cId="211308169" sldId="827"/>
            <ac:picMk id="16" creationId="{0ED0411C-EEC8-4056-9C30-40E8D34EA4C8}"/>
          </ac:picMkLst>
        </pc:picChg>
        <pc:picChg chg="add mod topLvl">
          <ac:chgData name="" userId="6090b76282d2fdaa" providerId="LiveId" clId="{29677D07-FB4B-4469-9256-101EFA5C2AE0}" dt="2025-11-07T08:57:39.664" v="7210" actId="164"/>
          <ac:picMkLst>
            <pc:docMk/>
            <pc:sldMk cId="211308169" sldId="827"/>
            <ac:picMk id="17" creationId="{1AAC858A-17C5-4C3B-96C4-9B9DE83426B2}"/>
          </ac:picMkLst>
        </pc:picChg>
        <pc:picChg chg="mod">
          <ac:chgData name="" userId="6090b76282d2fdaa" providerId="LiveId" clId="{29677D07-FB4B-4469-9256-101EFA5C2AE0}" dt="2025-11-07T08:25:27.433" v="5423" actId="1076"/>
          <ac:picMkLst>
            <pc:docMk/>
            <pc:sldMk cId="211308169" sldId="827"/>
            <ac:picMk id="20" creationId="{9564E3BB-021C-4C52-B7E2-9BD0F145EDEF}"/>
          </ac:picMkLst>
        </pc:picChg>
        <pc:picChg chg="del">
          <ac:chgData name="" userId="6090b76282d2fdaa" providerId="LiveId" clId="{29677D07-FB4B-4469-9256-101EFA5C2AE0}" dt="2025-11-07T07:31:51.421" v="3176" actId="478"/>
          <ac:picMkLst>
            <pc:docMk/>
            <pc:sldMk cId="211308169" sldId="827"/>
            <ac:picMk id="27" creationId="{E39FEBFC-9801-FB41-BD6A-E2689497E453}"/>
          </ac:picMkLst>
        </pc:picChg>
        <pc:picChg chg="add mod">
          <ac:chgData name="" userId="6090b76282d2fdaa" providerId="LiveId" clId="{29677D07-FB4B-4469-9256-101EFA5C2AE0}" dt="2025-11-07T08:22:44.206" v="5317" actId="571"/>
          <ac:picMkLst>
            <pc:docMk/>
            <pc:sldMk cId="211308169" sldId="827"/>
            <ac:picMk id="36" creationId="{C82B2E3D-0211-4FA7-B316-067F29322006}"/>
          </ac:picMkLst>
        </pc:picChg>
        <pc:picChg chg="add mod">
          <ac:chgData name="" userId="6090b76282d2fdaa" providerId="LiveId" clId="{29677D07-FB4B-4469-9256-101EFA5C2AE0}" dt="2025-11-07T08:56:30.327" v="7198" actId="164"/>
          <ac:picMkLst>
            <pc:docMk/>
            <pc:sldMk cId="211308169" sldId="827"/>
            <ac:picMk id="85" creationId="{8058F25C-CC86-4739-9055-C779FCC9E303}"/>
          </ac:picMkLst>
        </pc:picChg>
        <pc:picChg chg="add mod">
          <ac:chgData name="" userId="6090b76282d2fdaa" providerId="LiveId" clId="{29677D07-FB4B-4469-9256-101EFA5C2AE0}" dt="2025-11-07T08:56:16.656" v="7195" actId="571"/>
          <ac:picMkLst>
            <pc:docMk/>
            <pc:sldMk cId="211308169" sldId="827"/>
            <ac:picMk id="113" creationId="{17B6FDCD-68C9-4C52-848E-44908945C593}"/>
          </ac:picMkLst>
        </pc:picChg>
        <pc:cxnChg chg="add mod">
          <ac:chgData name="" userId="6090b76282d2fdaa" providerId="LiveId" clId="{29677D07-FB4B-4469-9256-101EFA5C2AE0}" dt="2025-11-07T08:35:49.603" v="5732" actId="403"/>
          <ac:cxnSpMkLst>
            <pc:docMk/>
            <pc:sldMk cId="211308169" sldId="827"/>
            <ac:cxnSpMk id="11" creationId="{D17F9531-A43E-4F0A-A5CD-4CD5340C8A5D}"/>
          </ac:cxnSpMkLst>
        </pc:cxnChg>
        <pc:cxnChg chg="add del mod">
          <ac:chgData name="" userId="6090b76282d2fdaa" providerId="LiveId" clId="{29677D07-FB4B-4469-9256-101EFA5C2AE0}" dt="2025-11-07T08:34:40.361" v="5707" actId="478"/>
          <ac:cxnSpMkLst>
            <pc:docMk/>
            <pc:sldMk cId="211308169" sldId="827"/>
            <ac:cxnSpMk id="49" creationId="{54BEB7B4-542C-44C9-A2DB-4CE1C299133C}"/>
          </ac:cxnSpMkLst>
        </pc:cxnChg>
        <pc:cxnChg chg="add mod ord topLvl">
          <ac:chgData name="" userId="6090b76282d2fdaa" providerId="LiveId" clId="{29677D07-FB4B-4469-9256-101EFA5C2AE0}" dt="2025-11-07T08:57:39.664" v="7210" actId="164"/>
          <ac:cxnSpMkLst>
            <pc:docMk/>
            <pc:sldMk cId="211308169" sldId="827"/>
            <ac:cxnSpMk id="52" creationId="{ECD894EE-4792-4107-B45B-D460ABFCE57E}"/>
          </ac:cxnSpMkLst>
        </pc:cxnChg>
        <pc:cxnChg chg="add mod ord topLvl">
          <ac:chgData name="" userId="6090b76282d2fdaa" providerId="LiveId" clId="{29677D07-FB4B-4469-9256-101EFA5C2AE0}" dt="2025-11-07T08:57:39.664" v="7210" actId="164"/>
          <ac:cxnSpMkLst>
            <pc:docMk/>
            <pc:sldMk cId="211308169" sldId="827"/>
            <ac:cxnSpMk id="57" creationId="{28A1A7A8-4DFA-4B71-B5AC-175FF90F9552}"/>
          </ac:cxnSpMkLst>
        </pc:cxnChg>
        <pc:cxnChg chg="add mod topLvl">
          <ac:chgData name="" userId="6090b76282d2fdaa" providerId="LiveId" clId="{29677D07-FB4B-4469-9256-101EFA5C2AE0}" dt="2025-11-07T08:57:39.664" v="7210" actId="164"/>
          <ac:cxnSpMkLst>
            <pc:docMk/>
            <pc:sldMk cId="211308169" sldId="827"/>
            <ac:cxnSpMk id="72" creationId="{978D6B2E-9198-4D6E-B9A1-2AF1FD45CBB9}"/>
          </ac:cxnSpMkLst>
        </pc:cxnChg>
        <pc:cxnChg chg="add del mod">
          <ac:chgData name="" userId="6090b76282d2fdaa" providerId="LiveId" clId="{29677D07-FB4B-4469-9256-101EFA5C2AE0}" dt="2025-11-07T08:33:48.184" v="5704" actId="478"/>
          <ac:cxnSpMkLst>
            <pc:docMk/>
            <pc:sldMk cId="211308169" sldId="827"/>
            <ac:cxnSpMk id="81" creationId="{E7DA3191-EC46-41E7-9175-C9B16D6785AD}"/>
          </ac:cxnSpMkLst>
        </pc:cxnChg>
      </pc:sldChg>
      <pc:sldChg chg="addSp delSp modSp add ord">
        <pc:chgData name="" userId="6090b76282d2fdaa" providerId="LiveId" clId="{29677D07-FB4B-4469-9256-101EFA5C2AE0}" dt="2025-10-29T07:39:34.291" v="1975"/>
        <pc:sldMkLst>
          <pc:docMk/>
          <pc:sldMk cId="1542441221" sldId="846"/>
        </pc:sldMkLst>
        <pc:spChg chg="add mod">
          <ac:chgData name="" userId="6090b76282d2fdaa" providerId="LiveId" clId="{29677D07-FB4B-4469-9256-101EFA5C2AE0}" dt="2025-10-29T06:04:44.550" v="1303" actId="1076"/>
          <ac:spMkLst>
            <pc:docMk/>
            <pc:sldMk cId="1542441221" sldId="846"/>
            <ac:spMk id="13" creationId="{9D79DC1B-0002-42B6-B5FB-A51850E2EAC4}"/>
          </ac:spMkLst>
        </pc:spChg>
        <pc:spChg chg="add mod">
          <ac:chgData name="" userId="6090b76282d2fdaa" providerId="LiveId" clId="{29677D07-FB4B-4469-9256-101EFA5C2AE0}" dt="2025-10-29T06:06:42.017" v="1400" actId="20577"/>
          <ac:spMkLst>
            <pc:docMk/>
            <pc:sldMk cId="1542441221" sldId="846"/>
            <ac:spMk id="14" creationId="{539D8D88-F7FF-4078-8C02-CF8306F889AD}"/>
          </ac:spMkLst>
        </pc:spChg>
        <pc:spChg chg="add mod">
          <ac:chgData name="" userId="6090b76282d2fdaa" providerId="LiveId" clId="{29677D07-FB4B-4469-9256-101EFA5C2AE0}" dt="2025-10-29T06:04:48.190" v="1304" actId="1076"/>
          <ac:spMkLst>
            <pc:docMk/>
            <pc:sldMk cId="1542441221" sldId="846"/>
            <ac:spMk id="16" creationId="{614B2EBE-79A6-4022-95BA-E3D82300AD0D}"/>
          </ac:spMkLst>
        </pc:spChg>
        <pc:spChg chg="add mod ord">
          <ac:chgData name="" userId="6090b76282d2fdaa" providerId="LiveId" clId="{29677D07-FB4B-4469-9256-101EFA5C2AE0}" dt="2025-10-29T06:06:56.492" v="1401" actId="1076"/>
          <ac:spMkLst>
            <pc:docMk/>
            <pc:sldMk cId="1542441221" sldId="846"/>
            <ac:spMk id="17" creationId="{5B3420E4-B000-48D6-9E4B-9A7FE5414B4C}"/>
          </ac:spMkLst>
        </pc:spChg>
        <pc:spChg chg="add mod">
          <ac:chgData name="" userId="6090b76282d2fdaa" providerId="LiveId" clId="{29677D07-FB4B-4469-9256-101EFA5C2AE0}" dt="2025-10-29T06:06:56.492" v="1401" actId="1076"/>
          <ac:spMkLst>
            <pc:docMk/>
            <pc:sldMk cId="1542441221" sldId="846"/>
            <ac:spMk id="18" creationId="{8AA5F1DF-E6B1-40F6-B7EB-6F3C856B7F3E}"/>
          </ac:spMkLst>
        </pc:spChg>
        <pc:spChg chg="add mod">
          <ac:chgData name="" userId="6090b76282d2fdaa" providerId="LiveId" clId="{29677D07-FB4B-4469-9256-101EFA5C2AE0}" dt="2025-10-29T06:06:56.492" v="1401" actId="1076"/>
          <ac:spMkLst>
            <pc:docMk/>
            <pc:sldMk cId="1542441221" sldId="846"/>
            <ac:spMk id="20" creationId="{A29F00B5-0B86-4537-B70E-387AD03338ED}"/>
          </ac:spMkLst>
        </pc:spChg>
        <pc:spChg chg="add mod">
          <ac:chgData name="" userId="6090b76282d2fdaa" providerId="LiveId" clId="{29677D07-FB4B-4469-9256-101EFA5C2AE0}" dt="2025-10-29T07:33:49.932" v="1829" actId="207"/>
          <ac:spMkLst>
            <pc:docMk/>
            <pc:sldMk cId="1542441221" sldId="846"/>
            <ac:spMk id="22" creationId="{A71FFCA4-6601-4FCB-A55C-C639341F58F4}"/>
          </ac:spMkLst>
        </pc:spChg>
        <pc:spChg chg="add mod">
          <ac:chgData name="" userId="6090b76282d2fdaa" providerId="LiveId" clId="{29677D07-FB4B-4469-9256-101EFA5C2AE0}" dt="2025-10-29T07:38:57.850" v="1974" actId="207"/>
          <ac:spMkLst>
            <pc:docMk/>
            <pc:sldMk cId="1542441221" sldId="846"/>
            <ac:spMk id="24" creationId="{823DC833-82DA-4D7B-A69F-15B02415EE32}"/>
          </ac:spMkLst>
        </pc:spChg>
        <pc:spChg chg="add mod">
          <ac:chgData name="" userId="6090b76282d2fdaa" providerId="LiveId" clId="{29677D07-FB4B-4469-9256-101EFA5C2AE0}" dt="2025-10-29T06:00:26.159" v="1167" actId="14100"/>
          <ac:spMkLst>
            <pc:docMk/>
            <pc:sldMk cId="1542441221" sldId="846"/>
            <ac:spMk id="25" creationId="{7164EEF9-B4BE-476E-8BDC-7AE6BFF07157}"/>
          </ac:spMkLst>
        </pc:spChg>
        <pc:spChg chg="mod">
          <ac:chgData name="" userId="6090b76282d2fdaa" providerId="LiveId" clId="{29677D07-FB4B-4469-9256-101EFA5C2AE0}" dt="2025-10-29T05:33:41.074" v="931" actId="20577"/>
          <ac:spMkLst>
            <pc:docMk/>
            <pc:sldMk cId="1542441221" sldId="846"/>
            <ac:spMk id="34" creationId="{A27C8C51-2569-5E41-B0D8-848C766B216D}"/>
          </ac:spMkLst>
        </pc:spChg>
        <pc:spChg chg="add mod">
          <ac:chgData name="" userId="6090b76282d2fdaa" providerId="LiveId" clId="{29677D07-FB4B-4469-9256-101EFA5C2AE0}" dt="2025-10-29T06:06:56.492" v="1401" actId="1076"/>
          <ac:spMkLst>
            <pc:docMk/>
            <pc:sldMk cId="1542441221" sldId="846"/>
            <ac:spMk id="37" creationId="{DBA9B958-A69C-4E18-83D0-101D68BA4ECA}"/>
          </ac:spMkLst>
        </pc:spChg>
        <pc:spChg chg="add mod">
          <ac:chgData name="" userId="6090b76282d2fdaa" providerId="LiveId" clId="{29677D07-FB4B-4469-9256-101EFA5C2AE0}" dt="2025-10-29T06:06:56.492" v="1401" actId="1076"/>
          <ac:spMkLst>
            <pc:docMk/>
            <pc:sldMk cId="1542441221" sldId="846"/>
            <ac:spMk id="38" creationId="{35D12AE0-9714-4AB5-8A04-52C2D85B6495}"/>
          </ac:spMkLst>
        </pc:spChg>
        <pc:spChg chg="add mod">
          <ac:chgData name="" userId="6090b76282d2fdaa" providerId="LiveId" clId="{29677D07-FB4B-4469-9256-101EFA5C2AE0}" dt="2025-10-29T06:06:56.492" v="1401" actId="1076"/>
          <ac:spMkLst>
            <pc:docMk/>
            <pc:sldMk cId="1542441221" sldId="846"/>
            <ac:spMk id="41" creationId="{93ABA068-84B8-45C6-828B-05B04C8FCBCF}"/>
          </ac:spMkLst>
        </pc:spChg>
        <pc:spChg chg="add mod">
          <ac:chgData name="" userId="6090b76282d2fdaa" providerId="LiveId" clId="{29677D07-FB4B-4469-9256-101EFA5C2AE0}" dt="2025-10-29T06:06:56.492" v="1401" actId="1076"/>
          <ac:spMkLst>
            <pc:docMk/>
            <pc:sldMk cId="1542441221" sldId="846"/>
            <ac:spMk id="42" creationId="{D56105F5-34AB-42BC-B06C-261C5B404112}"/>
          </ac:spMkLst>
        </pc:spChg>
        <pc:spChg chg="add mod">
          <ac:chgData name="" userId="6090b76282d2fdaa" providerId="LiveId" clId="{29677D07-FB4B-4469-9256-101EFA5C2AE0}" dt="2025-10-29T06:06:56.492" v="1401" actId="1076"/>
          <ac:spMkLst>
            <pc:docMk/>
            <pc:sldMk cId="1542441221" sldId="846"/>
            <ac:spMk id="43" creationId="{66DAD025-D8B3-4713-A6AE-A0776A58A46B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87" creationId="{7E9A387E-7BEC-47FD-BACE-B23887C49A09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88" creationId="{F1646255-F610-4005-9C81-2E7BB59573FB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89" creationId="{3EBD2A63-ED79-441F-AD6C-5330ADDCC70C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90" creationId="{288EBD05-4412-44F0-A66B-652E58F9D056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91" creationId="{B06F7AA2-F4A0-4952-B516-A871C700AAEA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92" creationId="{E56C1CA6-6E73-4B76-8CC8-72B6C4CE7A00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93" creationId="{3096D716-D379-4C53-8911-6844C7936167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94" creationId="{AAC98BB5-E99C-4210-8E59-53001B1D41D6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95" creationId="{2E6A87B5-60E4-4325-9C8A-8BE9F5FFDC46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96" creationId="{541A6B49-42FB-4E0C-BD02-DF1F1D8C760A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97" creationId="{3DFC3727-456A-4456-9DEF-F60D4CDCD2CA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98" creationId="{1124ACCB-6225-44F8-9F1E-2CEF81449277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99" creationId="{6DA98237-E5AA-4E34-BD30-D12DECB86DCF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100" creationId="{5AEAEB8E-AD6D-46A7-9A7C-0F43D1BD9F18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101" creationId="{3E3EAAA9-4FCC-4A0D-BE01-DD3236E39ECA}"/>
          </ac:spMkLst>
        </pc:spChg>
        <pc:spChg chg="add mod">
          <ac:chgData name="" userId="6090b76282d2fdaa" providerId="LiveId" clId="{29677D07-FB4B-4469-9256-101EFA5C2AE0}" dt="2025-10-29T06:48:50.709" v="1512" actId="1038"/>
          <ac:spMkLst>
            <pc:docMk/>
            <pc:sldMk cId="1542441221" sldId="846"/>
            <ac:spMk id="102" creationId="{B8544FE3-E3EA-47AC-AD5F-6CF92E63A3C7}"/>
          </ac:spMkLst>
        </pc:spChg>
        <pc:spChg chg="mod">
          <ac:chgData name="" userId="6090b76282d2fdaa" providerId="LiveId" clId="{29677D07-FB4B-4469-9256-101EFA5C2AE0}" dt="2025-10-29T06:47:59.756" v="1498" actId="1076"/>
          <ac:spMkLst>
            <pc:docMk/>
            <pc:sldMk cId="1542441221" sldId="846"/>
            <ac:spMk id="108" creationId="{BE8783F3-9B59-4010-984A-ADA0E10E7E17}"/>
          </ac:spMkLst>
        </pc:spChg>
        <pc:spChg chg="add mod">
          <ac:chgData name="" userId="6090b76282d2fdaa" providerId="LiveId" clId="{29677D07-FB4B-4469-9256-101EFA5C2AE0}" dt="2025-10-29T07:33:49.932" v="1829" actId="207"/>
          <ac:spMkLst>
            <pc:docMk/>
            <pc:sldMk cId="1542441221" sldId="846"/>
            <ac:spMk id="113" creationId="{CD3EE65A-4914-43A9-B6A5-10F99F6E647C}"/>
          </ac:spMkLst>
        </pc:spChg>
        <pc:spChg chg="add mod">
          <ac:chgData name="" userId="6090b76282d2fdaa" providerId="LiveId" clId="{29677D07-FB4B-4469-9256-101EFA5C2AE0}" dt="2025-10-29T07:33:49.932" v="1829" actId="207"/>
          <ac:spMkLst>
            <pc:docMk/>
            <pc:sldMk cId="1542441221" sldId="846"/>
            <ac:spMk id="114" creationId="{881E653E-8590-431E-BDFF-94D18B9D5F96}"/>
          </ac:spMkLst>
        </pc:spChg>
        <pc:spChg chg="add mod">
          <ac:chgData name="" userId="6090b76282d2fdaa" providerId="LiveId" clId="{29677D07-FB4B-4469-9256-101EFA5C2AE0}" dt="2025-10-29T06:48:12.596" v="1500" actId="14100"/>
          <ac:spMkLst>
            <pc:docMk/>
            <pc:sldMk cId="1542441221" sldId="846"/>
            <ac:spMk id="115" creationId="{4B3D55BC-E296-41BD-80A2-93AB04A60152}"/>
          </ac:spMkLst>
        </pc:spChg>
        <pc:spChg chg="add mod">
          <ac:chgData name="" userId="6090b76282d2fdaa" providerId="LiveId" clId="{29677D07-FB4B-4469-9256-101EFA5C2AE0}" dt="2025-10-29T07:32:26.230" v="1791" actId="14100"/>
          <ac:spMkLst>
            <pc:docMk/>
            <pc:sldMk cId="1542441221" sldId="846"/>
            <ac:spMk id="123" creationId="{75F65B54-A468-4CB6-B087-77A30DF6E521}"/>
          </ac:spMkLst>
        </pc:spChg>
        <pc:spChg chg="add mod ord">
          <ac:chgData name="" userId="6090b76282d2fdaa" providerId="LiveId" clId="{29677D07-FB4B-4469-9256-101EFA5C2AE0}" dt="2025-10-29T07:37:19.245" v="1931" actId="113"/>
          <ac:spMkLst>
            <pc:docMk/>
            <pc:sldMk cId="1542441221" sldId="846"/>
            <ac:spMk id="130" creationId="{CB655AA5-5D37-4D9F-9863-DCDB6D517DBF}"/>
          </ac:spMkLst>
        </pc:spChg>
        <pc:spChg chg="add mod">
          <ac:chgData name="" userId="6090b76282d2fdaa" providerId="LiveId" clId="{29677D07-FB4B-4469-9256-101EFA5C2AE0}" dt="2025-10-29T07:37:08.728" v="1926" actId="404"/>
          <ac:spMkLst>
            <pc:docMk/>
            <pc:sldMk cId="1542441221" sldId="846"/>
            <ac:spMk id="132" creationId="{C8ADA439-61A9-42A9-96EA-B77F88BFE1FC}"/>
          </ac:spMkLst>
        </pc:spChg>
        <pc:spChg chg="add mod">
          <ac:chgData name="" userId="6090b76282d2fdaa" providerId="LiveId" clId="{29677D07-FB4B-4469-9256-101EFA5C2AE0}" dt="2025-10-29T07:33:18.820" v="1823" actId="20577"/>
          <ac:spMkLst>
            <pc:docMk/>
            <pc:sldMk cId="1542441221" sldId="846"/>
            <ac:spMk id="140" creationId="{19DF45CE-1EDF-4597-AC04-EBE790A7FF55}"/>
          </ac:spMkLst>
        </pc:spChg>
        <pc:spChg chg="add mod">
          <ac:chgData name="" userId="6090b76282d2fdaa" providerId="LiveId" clId="{29677D07-FB4B-4469-9256-101EFA5C2AE0}" dt="2025-10-29T07:33:34.917" v="1827" actId="1076"/>
          <ac:spMkLst>
            <pc:docMk/>
            <pc:sldMk cId="1542441221" sldId="846"/>
            <ac:spMk id="141" creationId="{1C99B631-E5B2-47F8-8E9C-417730A6FEB0}"/>
          </ac:spMkLst>
        </pc:spChg>
        <pc:spChg chg="add mod">
          <ac:chgData name="" userId="6090b76282d2fdaa" providerId="LiveId" clId="{29677D07-FB4B-4469-9256-101EFA5C2AE0}" dt="2025-10-29T07:37:21.465" v="1932" actId="113"/>
          <ac:spMkLst>
            <pc:docMk/>
            <pc:sldMk cId="1542441221" sldId="846"/>
            <ac:spMk id="142" creationId="{CD9C6D33-0630-493E-8DC3-B35FA260667F}"/>
          </ac:spMkLst>
        </pc:spChg>
        <pc:spChg chg="add mod">
          <ac:chgData name="" userId="6090b76282d2fdaa" providerId="LiveId" clId="{29677D07-FB4B-4469-9256-101EFA5C2AE0}" dt="2025-10-29T07:37:05.105" v="1922" actId="404"/>
          <ac:spMkLst>
            <pc:docMk/>
            <pc:sldMk cId="1542441221" sldId="846"/>
            <ac:spMk id="143" creationId="{4B16F503-BD80-4E4A-84D1-1F229CC4FA86}"/>
          </ac:spMkLst>
        </pc:spChg>
        <pc:spChg chg="add mod">
          <ac:chgData name="" userId="6090b76282d2fdaa" providerId="LiveId" clId="{29677D07-FB4B-4469-9256-101EFA5C2AE0}" dt="2025-10-29T07:33:57.029" v="1831" actId="20577"/>
          <ac:spMkLst>
            <pc:docMk/>
            <pc:sldMk cId="1542441221" sldId="846"/>
            <ac:spMk id="144" creationId="{FB486451-4315-4D90-A9D6-51DA746849B4}"/>
          </ac:spMkLst>
        </pc:spChg>
        <pc:spChg chg="add mod">
          <ac:chgData name="" userId="6090b76282d2fdaa" providerId="LiveId" clId="{29677D07-FB4B-4469-9256-101EFA5C2AE0}" dt="2025-10-29T07:33:40.363" v="1828" actId="1076"/>
          <ac:spMkLst>
            <pc:docMk/>
            <pc:sldMk cId="1542441221" sldId="846"/>
            <ac:spMk id="145" creationId="{28470AE6-88D8-4848-9B8E-EE6795CAA1D2}"/>
          </ac:spMkLst>
        </pc:spChg>
        <pc:spChg chg="add mod">
          <ac:chgData name="" userId="6090b76282d2fdaa" providerId="LiveId" clId="{29677D07-FB4B-4469-9256-101EFA5C2AE0}" dt="2025-10-29T07:37:23.421" v="1933" actId="113"/>
          <ac:spMkLst>
            <pc:docMk/>
            <pc:sldMk cId="1542441221" sldId="846"/>
            <ac:spMk id="146" creationId="{C8128D57-DB07-42E8-A182-F7383F066755}"/>
          </ac:spMkLst>
        </pc:spChg>
        <pc:spChg chg="add mod">
          <ac:chgData name="" userId="6090b76282d2fdaa" providerId="LiveId" clId="{29677D07-FB4B-4469-9256-101EFA5C2AE0}" dt="2025-10-29T07:37:38.720" v="1972" actId="20577"/>
          <ac:spMkLst>
            <pc:docMk/>
            <pc:sldMk cId="1542441221" sldId="846"/>
            <ac:spMk id="147" creationId="{7F00D983-E475-4351-826D-3880327FB5C0}"/>
          </ac:spMkLst>
        </pc:spChg>
        <pc:spChg chg="add mod">
          <ac:chgData name="" userId="6090b76282d2fdaa" providerId="LiveId" clId="{29677D07-FB4B-4469-9256-101EFA5C2AE0}" dt="2025-10-29T07:34:02.805" v="1836" actId="20577"/>
          <ac:spMkLst>
            <pc:docMk/>
            <pc:sldMk cId="1542441221" sldId="846"/>
            <ac:spMk id="148" creationId="{2548A575-5E69-4CC5-939F-0FC3D7CB78E8}"/>
          </ac:spMkLst>
        </pc:spChg>
        <pc:grpChg chg="add mod">
          <ac:chgData name="" userId="6090b76282d2fdaa" providerId="LiveId" clId="{29677D07-FB4B-4469-9256-101EFA5C2AE0}" dt="2025-10-29T06:48:50.709" v="1512" actId="1038"/>
          <ac:grpSpMkLst>
            <pc:docMk/>
            <pc:sldMk cId="1542441221" sldId="846"/>
            <ac:grpSpMk id="103" creationId="{C789F54E-849A-4D33-A11E-06CFDD5B8E64}"/>
          </ac:grpSpMkLst>
        </pc:grpChg>
        <pc:grpChg chg="add mod">
          <ac:chgData name="" userId="6090b76282d2fdaa" providerId="LiveId" clId="{29677D07-FB4B-4469-9256-101EFA5C2AE0}" dt="2025-10-29T06:48:50.709" v="1512" actId="1038"/>
          <ac:grpSpMkLst>
            <pc:docMk/>
            <pc:sldMk cId="1542441221" sldId="846"/>
            <ac:grpSpMk id="106" creationId="{D3727980-DD18-4B83-99DF-7EEFC9850EAB}"/>
          </ac:grpSpMkLst>
        </pc:grpChg>
        <pc:picChg chg="add mod ord">
          <ac:chgData name="" userId="6090b76282d2fdaa" providerId="LiveId" clId="{29677D07-FB4B-4469-9256-101EFA5C2AE0}" dt="2025-10-29T05:44:01.028" v="1065" actId="1076"/>
          <ac:picMkLst>
            <pc:docMk/>
            <pc:sldMk cId="1542441221" sldId="846"/>
            <ac:picMk id="5" creationId="{265D57C8-CB16-4D9C-ADBA-BA2358C0163B}"/>
          </ac:picMkLst>
        </pc:picChg>
        <pc:picChg chg="add mod modCrop">
          <ac:chgData name="" userId="6090b76282d2fdaa" providerId="LiveId" clId="{29677D07-FB4B-4469-9256-101EFA5C2AE0}" dt="2025-10-29T06:06:56.492" v="1401" actId="1076"/>
          <ac:picMkLst>
            <pc:docMk/>
            <pc:sldMk cId="1542441221" sldId="846"/>
            <ac:picMk id="32" creationId="{00A7D1C8-FB60-4BA5-959B-AADC09CB0BD6}"/>
          </ac:picMkLst>
        </pc:picChg>
        <pc:picChg chg="add mod modCrop">
          <ac:chgData name="" userId="6090b76282d2fdaa" providerId="LiveId" clId="{29677D07-FB4B-4469-9256-101EFA5C2AE0}" dt="2025-10-29T06:06:56.492" v="1401" actId="1076"/>
          <ac:picMkLst>
            <pc:docMk/>
            <pc:sldMk cId="1542441221" sldId="846"/>
            <ac:picMk id="33" creationId="{CDE82E87-07CB-41EE-9440-A00FBA374B6A}"/>
          </ac:picMkLst>
        </pc:picChg>
        <pc:picChg chg="add mod">
          <ac:chgData name="" userId="6090b76282d2fdaa" providerId="LiveId" clId="{29677D07-FB4B-4469-9256-101EFA5C2AE0}" dt="2025-10-29T06:06:56.492" v="1401" actId="1076"/>
          <ac:picMkLst>
            <pc:docMk/>
            <pc:sldMk cId="1542441221" sldId="846"/>
            <ac:picMk id="35" creationId="{C317D514-E151-42A1-8412-03FBA1C73648}"/>
          </ac:picMkLst>
        </pc:picChg>
        <pc:picChg chg="add mod ord topLvl">
          <ac:chgData name="" userId="6090b76282d2fdaa" providerId="LiveId" clId="{29677D07-FB4B-4469-9256-101EFA5C2AE0}" dt="2025-10-29T06:49:16.772" v="1518" actId="207"/>
          <ac:picMkLst>
            <pc:docMk/>
            <pc:sldMk cId="1542441221" sldId="846"/>
            <ac:picMk id="116" creationId="{B0972A7E-7A45-4010-8E70-91E3B24AC426}"/>
          </ac:picMkLst>
        </pc:picChg>
        <pc:picChg chg="add mod">
          <ac:chgData name="" userId="6090b76282d2fdaa" providerId="LiveId" clId="{29677D07-FB4B-4469-9256-101EFA5C2AE0}" dt="2025-10-29T06:07:00.092" v="1402" actId="1076"/>
          <ac:picMkLst>
            <pc:docMk/>
            <pc:sldMk cId="1542441221" sldId="846"/>
            <ac:picMk id="1028" creationId="{BCF3410D-A44C-4188-9F55-A82D54E9C4A4}"/>
          </ac:picMkLst>
        </pc:picChg>
        <pc:cxnChg chg="add mod">
          <ac:chgData name="" userId="6090b76282d2fdaa" providerId="LiveId" clId="{29677D07-FB4B-4469-9256-101EFA5C2AE0}" dt="2025-10-29T06:48:54.252" v="1513" actId="14100"/>
          <ac:cxnSpMkLst>
            <pc:docMk/>
            <pc:sldMk cId="1542441221" sldId="846"/>
            <ac:cxnSpMk id="78" creationId="{07B8D3A0-4085-49BE-9BDC-9CC1FF2C2780}"/>
          </ac:cxnSpMkLst>
        </pc:cxnChg>
        <pc:cxnChg chg="add mod">
          <ac:chgData name="" userId="6090b76282d2fdaa" providerId="LiveId" clId="{29677D07-FB4B-4469-9256-101EFA5C2AE0}" dt="2025-10-29T06:48:50.709" v="1512" actId="1038"/>
          <ac:cxnSpMkLst>
            <pc:docMk/>
            <pc:sldMk cId="1542441221" sldId="846"/>
            <ac:cxnSpMk id="79" creationId="{B39B0013-3DFC-4838-BBF2-E32CC6052CA8}"/>
          </ac:cxnSpMkLst>
        </pc:cxnChg>
      </pc:sldChg>
      <pc:sldChg chg="addSp delSp modSp add ord modNotesTx">
        <pc:chgData name="" userId="6090b76282d2fdaa" providerId="LiveId" clId="{29677D07-FB4B-4469-9256-101EFA5C2AE0}" dt="2025-11-07T07:31:41.938" v="3175" actId="1076"/>
        <pc:sldMkLst>
          <pc:docMk/>
          <pc:sldMk cId="1182260476" sldId="847"/>
        </pc:sldMkLst>
        <pc:spChg chg="add mod">
          <ac:chgData name="" userId="6090b76282d2fdaa" providerId="LiveId" clId="{29677D07-FB4B-4469-9256-101EFA5C2AE0}" dt="2025-11-07T07:31:40.551" v="3174" actId="1076"/>
          <ac:spMkLst>
            <pc:docMk/>
            <pc:sldMk cId="1182260476" sldId="847"/>
            <ac:spMk id="2" creationId="{44D034DA-64F8-469C-9575-0F9F0ABA4AD1}"/>
          </ac:spMkLst>
        </pc:spChg>
        <pc:spChg chg="add del mod">
          <ac:chgData name="" userId="6090b76282d2fdaa" providerId="LiveId" clId="{29677D07-FB4B-4469-9256-101EFA5C2AE0}" dt="2025-11-07T07:24:42.153" v="2608" actId="478"/>
          <ac:spMkLst>
            <pc:docMk/>
            <pc:sldMk cId="1182260476" sldId="847"/>
            <ac:spMk id="12" creationId="{78D9E380-85A9-4F16-8E2B-5EC6F6B015A0}"/>
          </ac:spMkLst>
        </pc:spChg>
        <pc:spChg chg="del">
          <ac:chgData name="" userId="6090b76282d2fdaa" providerId="LiveId" clId="{29677D07-FB4B-4469-9256-101EFA5C2AE0}" dt="2025-11-07T07:31:31.477" v="3169" actId="478"/>
          <ac:spMkLst>
            <pc:docMk/>
            <pc:sldMk cId="1182260476" sldId="847"/>
            <ac:spMk id="26" creationId="{C7E7FC2C-B882-A327-3B23-787FC1671EC6}"/>
          </ac:spMkLst>
        </pc:spChg>
        <pc:spChg chg="del mod">
          <ac:chgData name="" userId="6090b76282d2fdaa" providerId="LiveId" clId="{29677D07-FB4B-4469-9256-101EFA5C2AE0}" dt="2025-11-07T07:31:31.477" v="3169" actId="478"/>
          <ac:spMkLst>
            <pc:docMk/>
            <pc:sldMk cId="1182260476" sldId="847"/>
            <ac:spMk id="28" creationId="{513918AF-6BAF-4D24-9BFE-5840AB8D1BEE}"/>
          </ac:spMkLst>
        </pc:spChg>
        <pc:spChg chg="del mod">
          <ac:chgData name="" userId="6090b76282d2fdaa" providerId="LiveId" clId="{29677D07-FB4B-4469-9256-101EFA5C2AE0}" dt="2025-11-07T07:31:31.477" v="3169" actId="478"/>
          <ac:spMkLst>
            <pc:docMk/>
            <pc:sldMk cId="1182260476" sldId="847"/>
            <ac:spMk id="29" creationId="{A228F792-C7D0-DE43-93C6-6C8D1E68F4A6}"/>
          </ac:spMkLst>
        </pc:spChg>
        <pc:spChg chg="del">
          <ac:chgData name="" userId="6090b76282d2fdaa" providerId="LiveId" clId="{29677D07-FB4B-4469-9256-101EFA5C2AE0}" dt="2025-11-07T07:31:31.477" v="3169" actId="478"/>
          <ac:spMkLst>
            <pc:docMk/>
            <pc:sldMk cId="1182260476" sldId="847"/>
            <ac:spMk id="30" creationId="{80FEE8A5-2412-9E4E-9C32-7D12DED82B81}"/>
          </ac:spMkLst>
        </pc:spChg>
        <pc:spChg chg="mod">
          <ac:chgData name="" userId="6090b76282d2fdaa" providerId="LiveId" clId="{29677D07-FB4B-4469-9256-101EFA5C2AE0}" dt="2025-11-07T07:31:28.796" v="3168" actId="20577"/>
          <ac:spMkLst>
            <pc:docMk/>
            <pc:sldMk cId="1182260476" sldId="847"/>
            <ac:spMk id="34" creationId="{A27C8C51-2569-5E41-B0D8-848C766B216D}"/>
          </ac:spMkLst>
        </pc:spChg>
        <pc:spChg chg="mod">
          <ac:chgData name="" userId="6090b76282d2fdaa" providerId="LiveId" clId="{29677D07-FB4B-4469-9256-101EFA5C2AE0}" dt="2025-11-07T07:31:38.631" v="3173" actId="1076"/>
          <ac:spMkLst>
            <pc:docMk/>
            <pc:sldMk cId="1182260476" sldId="847"/>
            <ac:spMk id="1034" creationId="{C6898420-70C9-4D70-88F0-831BC32ECE86}"/>
          </ac:spMkLst>
        </pc:spChg>
        <pc:spChg chg="del">
          <ac:chgData name="" userId="6090b76282d2fdaa" providerId="LiveId" clId="{29677D07-FB4B-4469-9256-101EFA5C2AE0}" dt="2025-11-07T07:31:37.045" v="3172" actId="478"/>
          <ac:spMkLst>
            <pc:docMk/>
            <pc:sldMk cId="1182260476" sldId="847"/>
            <ac:spMk id="1035" creationId="{687F872C-D3E3-483D-A152-43ADC86B3DC2}"/>
          </ac:spMkLst>
        </pc:spChg>
        <pc:picChg chg="add mod">
          <ac:chgData name="" userId="6090b76282d2fdaa" providerId="LiveId" clId="{29677D07-FB4B-4469-9256-101EFA5C2AE0}" dt="2025-11-07T07:31:41.938" v="3175" actId="1076"/>
          <ac:picMkLst>
            <pc:docMk/>
            <pc:sldMk cId="1182260476" sldId="847"/>
            <ac:picMk id="15" creationId="{362569C7-10DC-4EE5-8219-F622E78BF4F7}"/>
          </ac:picMkLst>
        </pc:picChg>
        <pc:picChg chg="del">
          <ac:chgData name="" userId="6090b76282d2fdaa" providerId="LiveId" clId="{29677D07-FB4B-4469-9256-101EFA5C2AE0}" dt="2025-11-07T07:31:31.477" v="3169" actId="478"/>
          <ac:picMkLst>
            <pc:docMk/>
            <pc:sldMk cId="1182260476" sldId="847"/>
            <ac:picMk id="27" creationId="{E39FEBFC-9801-FB41-BD6A-E2689497E453}"/>
          </ac:picMkLst>
        </pc:picChg>
      </pc:sldChg>
      <pc:sldChg chg="addSp delSp modSp add del">
        <pc:chgData name="" userId="6090b76282d2fdaa" providerId="LiveId" clId="{29677D07-FB4B-4469-9256-101EFA5C2AE0}" dt="2025-11-07T08:22:29.805" v="5315" actId="2696"/>
        <pc:sldMkLst>
          <pc:docMk/>
          <pc:sldMk cId="324546732" sldId="848"/>
        </pc:sldMkLst>
        <pc:spChg chg="mod">
          <ac:chgData name="" userId="6090b76282d2fdaa" providerId="LiveId" clId="{29677D07-FB4B-4469-9256-101EFA5C2AE0}" dt="2025-11-07T08:09:43.592" v="4801" actId="2711"/>
          <ac:spMkLst>
            <pc:docMk/>
            <pc:sldMk cId="324546732" sldId="848"/>
            <ac:spMk id="15" creationId="{4B92C6C4-E1D5-424D-BDDE-F6C489438662}"/>
          </ac:spMkLst>
        </pc:spChg>
        <pc:spChg chg="mod">
          <ac:chgData name="" userId="6090b76282d2fdaa" providerId="LiveId" clId="{29677D07-FB4B-4469-9256-101EFA5C2AE0}" dt="2025-11-07T08:09:43.592" v="4801" actId="2711"/>
          <ac:spMkLst>
            <pc:docMk/>
            <pc:sldMk cId="324546732" sldId="848"/>
            <ac:spMk id="16" creationId="{C1B17484-6422-40F7-B5E7-595F48CAAF85}"/>
          </ac:spMkLst>
        </pc:spChg>
        <pc:spChg chg="del mod topLvl">
          <ac:chgData name="" userId="6090b76282d2fdaa" providerId="LiveId" clId="{29677D07-FB4B-4469-9256-101EFA5C2AE0}" dt="2025-11-07T08:11:38.674" v="4845" actId="478"/>
          <ac:spMkLst>
            <pc:docMk/>
            <pc:sldMk cId="324546732" sldId="848"/>
            <ac:spMk id="23" creationId="{18E8B463-2223-47BE-98EF-837E2A0A16A1}"/>
          </ac:spMkLst>
        </pc:spChg>
        <pc:spChg chg="del mod topLvl">
          <ac:chgData name="" userId="6090b76282d2fdaa" providerId="LiveId" clId="{29677D07-FB4B-4469-9256-101EFA5C2AE0}" dt="2025-11-07T08:11:39.889" v="4846" actId="478"/>
          <ac:spMkLst>
            <pc:docMk/>
            <pc:sldMk cId="324546732" sldId="848"/>
            <ac:spMk id="24" creationId="{82983F7E-E1E9-4ACD-B6D4-D548B5864FAA}"/>
          </ac:spMkLst>
        </pc:spChg>
        <pc:grpChg chg="add mod">
          <ac:chgData name="" userId="6090b76282d2fdaa" providerId="LiveId" clId="{29677D07-FB4B-4469-9256-101EFA5C2AE0}" dt="2025-11-07T08:12:21.551" v="4852" actId="1076"/>
          <ac:grpSpMkLst>
            <pc:docMk/>
            <pc:sldMk cId="324546732" sldId="848"/>
            <ac:grpSpMk id="2" creationId="{0FF25FA3-F6EA-4524-80F8-E25AD44B9EF9}"/>
          </ac:grpSpMkLst>
        </pc:grpChg>
        <pc:grpChg chg="add mod">
          <ac:chgData name="" userId="6090b76282d2fdaa" providerId="LiveId" clId="{29677D07-FB4B-4469-9256-101EFA5C2AE0}" dt="2025-11-07T08:12:21.551" v="4852" actId="1076"/>
          <ac:grpSpMkLst>
            <pc:docMk/>
            <pc:sldMk cId="324546732" sldId="848"/>
            <ac:grpSpMk id="3" creationId="{A84900FA-13D0-4FCB-8932-0FB3813B694B}"/>
          </ac:grpSpMkLst>
        </pc:grpChg>
        <pc:grpChg chg="add del mod">
          <ac:chgData name="" userId="6090b76282d2fdaa" providerId="LiveId" clId="{29677D07-FB4B-4469-9256-101EFA5C2AE0}" dt="2025-11-07T08:10:54.144" v="4828" actId="478"/>
          <ac:grpSpMkLst>
            <pc:docMk/>
            <pc:sldMk cId="324546732" sldId="848"/>
            <ac:grpSpMk id="14" creationId="{59E0239B-6A83-4213-97F8-6AA985F3FB24}"/>
          </ac:grpSpMkLst>
        </pc:grpChg>
        <pc:grpChg chg="add del mod">
          <ac:chgData name="" userId="6090b76282d2fdaa" providerId="LiveId" clId="{29677D07-FB4B-4469-9256-101EFA5C2AE0}" dt="2025-11-07T08:10:16.211" v="4813" actId="165"/>
          <ac:grpSpMkLst>
            <pc:docMk/>
            <pc:sldMk cId="324546732" sldId="848"/>
            <ac:grpSpMk id="22" creationId="{809C0196-7309-4D44-91D5-B70DF5B32E4C}"/>
          </ac:grpSpMkLst>
        </pc:grpChg>
        <pc:picChg chg="add mod">
          <ac:chgData name="" userId="6090b76282d2fdaa" providerId="LiveId" clId="{29677D07-FB4B-4469-9256-101EFA5C2AE0}" dt="2025-11-07T08:12:21.551" v="4852" actId="1076"/>
          <ac:picMkLst>
            <pc:docMk/>
            <pc:sldMk cId="324546732" sldId="848"/>
            <ac:picMk id="13" creationId="{7FE545E2-A05F-40CB-9FF7-14C1E6E0FAC3}"/>
          </ac:picMkLst>
        </pc:picChg>
        <pc:picChg chg="del mod topLvl">
          <ac:chgData name="" userId="6090b76282d2fdaa" providerId="LiveId" clId="{29677D07-FB4B-4469-9256-101EFA5C2AE0}" dt="2025-11-07T08:08:43.518" v="4784" actId="478"/>
          <ac:picMkLst>
            <pc:docMk/>
            <pc:sldMk cId="324546732" sldId="848"/>
            <ac:picMk id="18" creationId="{520A9E23-08F5-4BCF-BEC3-B3AE211D750E}"/>
          </ac:picMkLst>
        </pc:picChg>
        <pc:picChg chg="del mod topLvl">
          <ac:chgData name="" userId="6090b76282d2fdaa" providerId="LiveId" clId="{29677D07-FB4B-4469-9256-101EFA5C2AE0}" dt="2025-11-07T08:08:43.518" v="4784" actId="478"/>
          <ac:picMkLst>
            <pc:docMk/>
            <pc:sldMk cId="324546732" sldId="848"/>
            <ac:picMk id="19" creationId="{C2537250-0F5D-4F65-9085-C36959F928FD}"/>
          </ac:picMkLst>
        </pc:picChg>
        <pc:picChg chg="add del mod modCrop">
          <ac:chgData name="" userId="6090b76282d2fdaa" providerId="LiveId" clId="{29677D07-FB4B-4469-9256-101EFA5C2AE0}" dt="2025-11-07T08:08:43.518" v="4784" actId="478"/>
          <ac:picMkLst>
            <pc:docMk/>
            <pc:sldMk cId="324546732" sldId="848"/>
            <ac:picMk id="21" creationId="{7BA78548-3F92-43C5-8B7A-FBBF6BA4E94C}"/>
          </ac:picMkLst>
        </pc:picChg>
        <pc:picChg chg="mod ord topLvl modCrop">
          <ac:chgData name="" userId="6090b76282d2fdaa" providerId="LiveId" clId="{29677D07-FB4B-4469-9256-101EFA5C2AE0}" dt="2025-11-07T08:10:50.615" v="4826" actId="164"/>
          <ac:picMkLst>
            <pc:docMk/>
            <pc:sldMk cId="324546732" sldId="848"/>
            <ac:picMk id="25" creationId="{31006598-2EC7-47C8-B69A-B25BEF0D70A7}"/>
          </ac:picMkLst>
        </pc:picChg>
        <pc:picChg chg="mod ord topLvl modCrop">
          <ac:chgData name="" userId="6090b76282d2fdaa" providerId="LiveId" clId="{29677D07-FB4B-4469-9256-101EFA5C2AE0}" dt="2025-11-07T08:11:28.231" v="4841" actId="164"/>
          <ac:picMkLst>
            <pc:docMk/>
            <pc:sldMk cId="324546732" sldId="848"/>
            <ac:picMk id="31" creationId="{75A14A11-60ED-46C4-9E88-3FB6538D4E15}"/>
          </ac:picMkLst>
        </pc:picChg>
        <pc:picChg chg="add mod modCrop">
          <ac:chgData name="" userId="6090b76282d2fdaa" providerId="LiveId" clId="{29677D07-FB4B-4469-9256-101EFA5C2AE0}" dt="2025-11-07T08:10:50.615" v="4826" actId="164"/>
          <ac:picMkLst>
            <pc:docMk/>
            <pc:sldMk cId="324546732" sldId="848"/>
            <ac:picMk id="32" creationId="{D5F3075A-4F42-49FA-9A0B-BA4D28ABAC62}"/>
          </ac:picMkLst>
        </pc:picChg>
        <pc:picChg chg="add mod modCrop">
          <ac:chgData name="" userId="6090b76282d2fdaa" providerId="LiveId" clId="{29677D07-FB4B-4469-9256-101EFA5C2AE0}" dt="2025-11-07T08:11:28.231" v="4841" actId="164"/>
          <ac:picMkLst>
            <pc:docMk/>
            <pc:sldMk cId="324546732" sldId="848"/>
            <ac:picMk id="33" creationId="{C94EC22B-11A0-4AAA-85A4-CC131F0E8210}"/>
          </ac:picMkLst>
        </pc:picChg>
      </pc:sldChg>
      <pc:sldChg chg="addSp delSp modSp add ord">
        <pc:chgData name="" userId="6090b76282d2fdaa" providerId="LiveId" clId="{29677D07-FB4B-4469-9256-101EFA5C2AE0}" dt="2025-10-29T08:43:56.773" v="2138"/>
        <pc:sldMkLst>
          <pc:docMk/>
          <pc:sldMk cId="2875114567" sldId="849"/>
        </pc:sldMkLst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13" creationId="{9D79DC1B-0002-42B6-B5FB-A51850E2EAC4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14" creationId="{539D8D88-F7FF-4078-8C02-CF8306F889AD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16" creationId="{614B2EBE-79A6-4022-95BA-E3D82300AD0D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17" creationId="{5B3420E4-B000-48D6-9E4B-9A7FE5414B4C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18" creationId="{8AA5F1DF-E6B1-40F6-B7EB-6F3C856B7F3E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20" creationId="{A29F00B5-0B86-4537-B70E-387AD03338ED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25" creationId="{7164EEF9-B4BE-476E-8BDC-7AE6BFF07157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34" creationId="{A27C8C51-2569-5E41-B0D8-848C766B216D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37" creationId="{DBA9B958-A69C-4E18-83D0-101D68BA4ECA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38" creationId="{35D12AE0-9714-4AB5-8A04-52C2D85B6495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41" creationId="{93ABA068-84B8-45C6-828B-05B04C8FCBCF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42" creationId="{D56105F5-34AB-42BC-B06C-261C5B404112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43" creationId="{66DAD025-D8B3-4713-A6AE-A0776A58A46B}"/>
          </ac:spMkLst>
        </pc:spChg>
        <pc:spChg chg="mod">
          <ac:chgData name="" userId="6090b76282d2fdaa" providerId="LiveId" clId="{29677D07-FB4B-4469-9256-101EFA5C2AE0}" dt="2025-10-29T08:33:02.966" v="2042" actId="14100"/>
          <ac:spMkLst>
            <pc:docMk/>
            <pc:sldMk cId="2875114567" sldId="849"/>
            <ac:spMk id="67" creationId="{2B3D2623-F409-4266-9167-B8AA8B922CAC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69" creationId="{FA64B5A7-A4C6-495E-A658-FC4BE0F788D2}"/>
          </ac:spMkLst>
        </pc:spChg>
        <pc:spChg chg="mod">
          <ac:chgData name="" userId="6090b76282d2fdaa" providerId="LiveId" clId="{29677D07-FB4B-4469-9256-101EFA5C2AE0}" dt="2025-10-29T08:39:31.857" v="2128" actId="207"/>
          <ac:spMkLst>
            <pc:docMk/>
            <pc:sldMk cId="2875114567" sldId="849"/>
            <ac:spMk id="70" creationId="{F369FF0E-BADF-479C-9639-7445A5E25633}"/>
          </ac:spMkLst>
        </pc:spChg>
        <pc:spChg chg="mod">
          <ac:chgData name="" userId="6090b76282d2fdaa" providerId="LiveId" clId="{29677D07-FB4B-4469-9256-101EFA5C2AE0}" dt="2025-10-29T08:39:13.310" v="2123" actId="404"/>
          <ac:spMkLst>
            <pc:docMk/>
            <pc:sldMk cId="2875114567" sldId="849"/>
            <ac:spMk id="71" creationId="{5DA6F7FD-0B50-43D3-88FB-969915BFEB5D}"/>
          </ac:spMkLst>
        </pc:spChg>
        <pc:spChg chg="mod">
          <ac:chgData name="" userId="6090b76282d2fdaa" providerId="LiveId" clId="{29677D07-FB4B-4469-9256-101EFA5C2AE0}" dt="2025-10-29T08:39:11.269" v="2122" actId="404"/>
          <ac:spMkLst>
            <pc:docMk/>
            <pc:sldMk cId="2875114567" sldId="849"/>
            <ac:spMk id="72" creationId="{EBE1083E-D0C5-45C0-A73C-3F8284FF03CC}"/>
          </ac:spMkLst>
        </pc:spChg>
        <pc:spChg chg="mod">
          <ac:chgData name="" userId="6090b76282d2fdaa" providerId="LiveId" clId="{29677D07-FB4B-4469-9256-101EFA5C2AE0}" dt="2025-10-29T08:39:37.295" v="2129" actId="14100"/>
          <ac:spMkLst>
            <pc:docMk/>
            <pc:sldMk cId="2875114567" sldId="849"/>
            <ac:spMk id="73" creationId="{C3AEFB26-9BFF-4D4D-B224-21AA573C0FDA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75" creationId="{50669A06-C89D-47F8-96D3-AAFB0C277296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77" creationId="{7D896277-B8BA-4726-83E3-7534049AC208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80" creationId="{66606821-4ECB-4692-B07E-443CB19F57B9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81" creationId="{4ACD5BC9-65D6-48F4-836B-6ED925486679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82" creationId="{8BF9A8E3-F683-4ECD-9A17-CF401FBD884D}"/>
          </ac:spMkLst>
        </pc:spChg>
        <pc:spChg chg="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83" creationId="{0D67377C-B719-43A3-B0E0-DD091F403C2E}"/>
          </ac:spMkLst>
        </pc:spChg>
        <pc:spChg chg="add mod">
          <ac:chgData name="" userId="6090b76282d2fdaa" providerId="LiveId" clId="{29677D07-FB4B-4469-9256-101EFA5C2AE0}" dt="2025-10-29T08:32:57.164" v="2040" actId="2711"/>
          <ac:spMkLst>
            <pc:docMk/>
            <pc:sldMk cId="2875114567" sldId="849"/>
            <ac:spMk id="84" creationId="{F490EED8-D0C0-4D57-9734-727D9D35B93B}"/>
          </ac:spMkLst>
        </pc:spChg>
        <pc:grpChg chg="add del mod">
          <ac:chgData name="" userId="6090b76282d2fdaa" providerId="LiveId" clId="{29677D07-FB4B-4469-9256-101EFA5C2AE0}" dt="2025-10-29T08:39:22.653" v="2126" actId="478"/>
          <ac:grpSpMkLst>
            <pc:docMk/>
            <pc:sldMk cId="2875114567" sldId="849"/>
            <ac:grpSpMk id="62" creationId="{29702DD5-2272-4D3E-B367-DF4E0E392E6A}"/>
          </ac:grpSpMkLst>
        </pc:grpChg>
        <pc:picChg chg="mod">
          <ac:chgData name="" userId="6090b76282d2fdaa" providerId="LiveId" clId="{29677D07-FB4B-4469-9256-101EFA5C2AE0}" dt="2025-10-29T08:31:54.109" v="2022" actId="1076"/>
          <ac:picMkLst>
            <pc:docMk/>
            <pc:sldMk cId="2875114567" sldId="849"/>
            <ac:picMk id="33" creationId="{CDE82E87-07CB-41EE-9440-A00FBA374B6A}"/>
          </ac:picMkLst>
        </pc:picChg>
      </pc:sldChg>
      <pc:sldChg chg="addSp delSp modSp add del ord">
        <pc:chgData name="" userId="6090b76282d2fdaa" providerId="LiveId" clId="{29677D07-FB4B-4469-9256-101EFA5C2AE0}" dt="2025-11-07T08:04:04.571" v="4503" actId="2696"/>
        <pc:sldMkLst>
          <pc:docMk/>
          <pc:sldMk cId="3027519654" sldId="850"/>
        </pc:sldMkLst>
      </pc:sldChg>
      <pc:sldChg chg="addSp delSp modSp add ord modNotesTx">
        <pc:chgData name="" userId="6090b76282d2fdaa" providerId="LiveId" clId="{29677D07-FB4B-4469-9256-101EFA5C2AE0}" dt="2025-11-07T08:05:54.101" v="4524" actId="20577"/>
        <pc:sldMkLst>
          <pc:docMk/>
          <pc:sldMk cId="3194760097" sldId="851"/>
        </pc:sldMkLst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13" creationId="{9D79DC1B-0002-42B6-B5FB-A51850E2EAC4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14" creationId="{539D8D88-F7FF-4078-8C02-CF8306F889AD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16" creationId="{614B2EBE-79A6-4022-95BA-E3D82300AD0D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17" creationId="{5B3420E4-B000-48D6-9E4B-9A7FE5414B4C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18" creationId="{8AA5F1DF-E6B1-40F6-B7EB-6F3C856B7F3E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20" creationId="{A29F00B5-0B86-4537-B70E-387AD03338ED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25" creationId="{7164EEF9-B4BE-476E-8BDC-7AE6BFF07157}"/>
          </ac:spMkLst>
        </pc:spChg>
        <pc:spChg chg="mod">
          <ac:chgData name="" userId="6090b76282d2fdaa" providerId="LiveId" clId="{29677D07-FB4B-4469-9256-101EFA5C2AE0}" dt="2025-11-07T08:05:54.101" v="4524" actId="20577"/>
          <ac:spMkLst>
            <pc:docMk/>
            <pc:sldMk cId="3194760097" sldId="851"/>
            <ac:spMk id="34" creationId="{A27C8C51-2569-5E41-B0D8-848C766B216D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37" creationId="{DBA9B958-A69C-4E18-83D0-101D68BA4ECA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38" creationId="{35D12AE0-9714-4AB5-8A04-52C2D85B6495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40" creationId="{AAD70F43-5A0C-4C44-A77D-97E783A27AC9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41" creationId="{93ABA068-84B8-45C6-828B-05B04C8FCBCF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42" creationId="{D56105F5-34AB-42BC-B06C-261C5B404112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43" creationId="{66DAD025-D8B3-4713-A6AE-A0776A58A46B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44" creationId="{5E8ACFD4-2D51-49F6-A5F2-2F5BA66AB4CD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45" creationId="{FD32BF54-6A26-4A2A-BDDD-F9A5BFF5B17A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46" creationId="{4E86BF89-9CF0-49EE-9A60-75A66AB69EC6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47" creationId="{0E7E89AB-A7D7-4478-B86F-667C8EC81978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48" creationId="{93B65104-8145-490A-B12F-788AE7D2C219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49" creationId="{F8261E16-07DE-4933-9B4C-0955A5C5AB3D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50" creationId="{281BD3E7-2F25-4F22-B41D-5DD9BBEF1BB1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51" creationId="{5EE81D15-32C4-4522-91FB-93A50D62C9AB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52" creationId="{5EE46227-5462-4A47-9A5F-2573F04829F3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53" creationId="{AFE1BF53-5075-426B-8E44-029BDA729937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54" creationId="{B5AEB541-DF6B-4BED-932F-2CF0803F14D3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55" creationId="{1FD632E6-4ABD-4F54-8ED3-40A9FD478F60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56" creationId="{4B1135B1-9684-494C-8BBB-B41019F273B8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57" creationId="{F3C21251-3296-4882-8EC0-3E8021F76EDA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58" creationId="{7B09B631-BCC7-4E55-8A3F-EBAAD07BE52C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68" creationId="{845AB8DB-FF59-494B-A6DB-C536048B390F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76" creationId="{1BA949CF-B4B7-4C50-8034-2A94A56AD35A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78" creationId="{14BF08E6-C2F1-48A0-9BFF-4457A1C17F13}"/>
          </ac:spMkLst>
        </pc:spChg>
        <pc:spChg chg="del">
          <ac:chgData name="" userId="6090b76282d2fdaa" providerId="LiveId" clId="{29677D07-FB4B-4469-9256-101EFA5C2AE0}" dt="2025-11-07T07:27:30.034" v="2618" actId="478"/>
          <ac:spMkLst>
            <pc:docMk/>
            <pc:sldMk cId="3194760097" sldId="851"/>
            <ac:spMk id="84" creationId="{F490EED8-D0C0-4D57-9734-727D9D35B93B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85" creationId="{3D9426B8-C502-47C4-8ACD-FC59C1E766E6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11" creationId="{FD7E1F84-EB62-4056-BFE0-760C64321F0D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13" creationId="{4BFC5201-1BB9-49F4-B8D7-5013B90E1AA1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14" creationId="{2E004E1D-C712-4BD0-856A-7DC3B1AA6D6D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15" creationId="{CB5F4543-4471-44CD-9569-D899A783F690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16" creationId="{29A0472D-13FD-4ED4-9D39-694A4BC46198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17" creationId="{66FE26F9-1229-4BCB-BF72-964FA74788AD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18" creationId="{74DBB1B4-CB34-4818-A426-938D8EF1B4E4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19" creationId="{E3263666-7638-4E88-ABD2-4022EE6A39AA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20" creationId="{CE54C327-4A92-49EE-B8A7-68D297E07A3A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21" creationId="{6BB5DFD9-DA9E-4585-B7B1-5400049A1BF4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22" creationId="{2DBCF738-0109-4FF9-89DB-6478F013469E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23" creationId="{A893B0B0-E2E6-45E2-B914-A3AC2938B391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24" creationId="{3667F468-0462-4B18-977D-FB63917B9BD5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34" creationId="{28051667-00DF-4E61-A9B5-5BCEE4D46C39}"/>
          </ac:spMkLst>
        </pc:spChg>
        <pc:spChg chg="add del mod">
          <ac:chgData name="" userId="6090b76282d2fdaa" providerId="LiveId" clId="{29677D07-FB4B-4469-9256-101EFA5C2AE0}" dt="2025-11-07T07:28:09.731" v="2625" actId="478"/>
          <ac:spMkLst>
            <pc:docMk/>
            <pc:sldMk cId="3194760097" sldId="851"/>
            <ac:spMk id="135" creationId="{893C975D-4002-4376-8C7C-A9A532926274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36" creationId="{48AB3551-673C-4EA3-BFD8-A452C087BC6F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37" creationId="{8C86F035-4606-4B52-8641-BE9E5F6CF222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38" creationId="{5F66CFC9-82B7-4C0C-886F-A6D609B9518C}"/>
          </ac:spMkLst>
        </pc:spChg>
        <pc:spChg chg="add del">
          <ac:chgData name="" userId="6090b76282d2fdaa" providerId="LiveId" clId="{29677D07-FB4B-4469-9256-101EFA5C2AE0}" dt="2025-11-07T07:27:45.385" v="2620" actId="478"/>
          <ac:spMkLst>
            <pc:docMk/>
            <pc:sldMk cId="3194760097" sldId="851"/>
            <ac:spMk id="142" creationId="{08181757-86F1-47E1-B72C-0DA8388E139E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43" creationId="{39E46E6E-E1AD-4BFE-A1EA-A6A66F2FEB26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44" creationId="{6636819D-7828-4966-A3C5-3C93240D85B6}"/>
          </ac:spMkLst>
        </pc:spChg>
        <pc:spChg chg="add del">
          <ac:chgData name="" userId="6090b76282d2fdaa" providerId="LiveId" clId="{29677D07-FB4B-4469-9256-101EFA5C2AE0}" dt="2025-11-07T07:28:02.788" v="2623" actId="478"/>
          <ac:spMkLst>
            <pc:docMk/>
            <pc:sldMk cId="3194760097" sldId="851"/>
            <ac:spMk id="145" creationId="{85FA1B04-3FB0-406C-BEEF-9BD46F1976C3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49" creationId="{E7B882FF-3C8D-44DC-A004-17F3F78E75B6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50" creationId="{5A538B05-2384-48D1-9902-67E984684C40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51" creationId="{CF8F319A-29D9-4AF9-BD83-0B767B988C08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52" creationId="{FF4446A6-30CE-43A7-94EB-2D3144CB70B0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53" creationId="{97489FC3-D1B5-4635-82E2-E6A9DA0D6516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54" creationId="{BB888949-F12B-425A-AAC3-91D3F80E6404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55" creationId="{D8BFEE57-BA10-4A9C-9F4A-AC2E60A95837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56" creationId="{7BA02D8A-193D-4F7C-96EF-A8CABB555E4D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57" creationId="{961EC6B8-2389-4D65-AFCB-47FC0EB8A004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58" creationId="{3B7B89E8-ACB7-49D6-BD5F-F44D06C7DAD7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59" creationId="{C5FF7551-EF1A-4205-84B5-52C3356C2800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60" creationId="{89D002BD-8EA8-45FB-9B07-677323FF44A8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61" creationId="{B35C08A1-C2EC-4826-A492-085A18B49805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62" creationId="{60AE23F9-0897-460A-8EB8-EF87B40B08A1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63" creationId="{01341A1C-BD86-4D65-829D-67888A3C576E}"/>
          </ac:spMkLst>
        </pc:spChg>
        <pc:spChg chg="add mod">
          <ac:chgData name="" userId="6090b76282d2fdaa" providerId="LiveId" clId="{29677D07-FB4B-4469-9256-101EFA5C2AE0}" dt="2025-11-07T07:28:13.453" v="2626" actId="1076"/>
          <ac:spMkLst>
            <pc:docMk/>
            <pc:sldMk cId="3194760097" sldId="851"/>
            <ac:spMk id="164" creationId="{EDD09684-CFAE-472F-B8AC-732C2177E437}"/>
          </ac:spMkLst>
        </pc:spChg>
        <pc:spChg chg="add mod">
          <ac:chgData name="" userId="6090b76282d2fdaa" providerId="LiveId" clId="{29677D07-FB4B-4469-9256-101EFA5C2AE0}" dt="2025-11-07T08:00:36.815" v="4330" actId="1076"/>
          <ac:spMkLst>
            <pc:docMk/>
            <pc:sldMk cId="3194760097" sldId="851"/>
            <ac:spMk id="171" creationId="{4DAEC9DA-81C4-407E-8122-45F6564453BB}"/>
          </ac:spMkLst>
        </pc:spChg>
        <pc:grpChg chg="del">
          <ac:chgData name="" userId="6090b76282d2fdaa" providerId="LiveId" clId="{29677D07-FB4B-4469-9256-101EFA5C2AE0}" dt="2025-11-07T07:27:30.034" v="2618" actId="478"/>
          <ac:grpSpMkLst>
            <pc:docMk/>
            <pc:sldMk cId="3194760097" sldId="851"/>
            <ac:grpSpMk id="59" creationId="{554705A2-CF8D-44FB-B300-94A5F0EE7A9F}"/>
          </ac:grpSpMkLst>
        </pc:grpChg>
        <pc:grpChg chg="del">
          <ac:chgData name="" userId="6090b76282d2fdaa" providerId="LiveId" clId="{29677D07-FB4B-4469-9256-101EFA5C2AE0}" dt="2025-11-07T07:27:30.034" v="2618" actId="478"/>
          <ac:grpSpMkLst>
            <pc:docMk/>
            <pc:sldMk cId="3194760097" sldId="851"/>
            <ac:grpSpMk id="62" creationId="{29702DD5-2272-4D3E-B367-DF4E0E392E6A}"/>
          </ac:grpSpMkLst>
        </pc:grpChg>
        <pc:grpChg chg="del">
          <ac:chgData name="" userId="6090b76282d2fdaa" providerId="LiveId" clId="{29677D07-FB4B-4469-9256-101EFA5C2AE0}" dt="2025-11-07T07:27:30.034" v="2618" actId="478"/>
          <ac:grpSpMkLst>
            <pc:docMk/>
            <pc:sldMk cId="3194760097" sldId="851"/>
            <ac:grpSpMk id="63" creationId="{A3217233-6FD6-40EF-A2DC-5E1596B0E6B8}"/>
          </ac:grpSpMkLst>
        </pc:grpChg>
        <pc:grpChg chg="add mod">
          <ac:chgData name="" userId="6090b76282d2fdaa" providerId="LiveId" clId="{29677D07-FB4B-4469-9256-101EFA5C2AE0}" dt="2025-11-07T07:28:13.453" v="2626" actId="1076"/>
          <ac:grpSpMkLst>
            <pc:docMk/>
            <pc:sldMk cId="3194760097" sldId="851"/>
            <ac:grpSpMk id="86" creationId="{909D2231-617A-4BD5-B4CD-7BD9C5891979}"/>
          </ac:grpSpMkLst>
        </pc:grpChg>
        <pc:grpChg chg="add mod">
          <ac:chgData name="" userId="6090b76282d2fdaa" providerId="LiveId" clId="{29677D07-FB4B-4469-9256-101EFA5C2AE0}" dt="2025-11-07T07:28:13.453" v="2626" actId="1076"/>
          <ac:grpSpMkLst>
            <pc:docMk/>
            <pc:sldMk cId="3194760097" sldId="851"/>
            <ac:grpSpMk id="99" creationId="{A5B01439-3719-4A31-9983-75A6CD7D469F}"/>
          </ac:grpSpMkLst>
        </pc:grpChg>
        <pc:grpChg chg="add del">
          <ac:chgData name="" userId="6090b76282d2fdaa" providerId="LiveId" clId="{29677D07-FB4B-4469-9256-101EFA5C2AE0}" dt="2025-11-07T07:27:45.385" v="2620" actId="478"/>
          <ac:grpSpMkLst>
            <pc:docMk/>
            <pc:sldMk cId="3194760097" sldId="851"/>
            <ac:grpSpMk id="125" creationId="{B37A801D-8742-4989-AEFE-06478141733F}"/>
          </ac:grpSpMkLst>
        </pc:grpChg>
        <pc:grpChg chg="add mod">
          <ac:chgData name="" userId="6090b76282d2fdaa" providerId="LiveId" clId="{29677D07-FB4B-4469-9256-101EFA5C2AE0}" dt="2025-11-07T07:28:13.453" v="2626" actId="1076"/>
          <ac:grpSpMkLst>
            <pc:docMk/>
            <pc:sldMk cId="3194760097" sldId="851"/>
            <ac:grpSpMk id="139" creationId="{F9AEB08B-27C2-4730-9D65-819BDDA0B7E1}"/>
          </ac:grpSpMkLst>
        </pc:grpChg>
        <pc:grpChg chg="add mod">
          <ac:chgData name="" userId="6090b76282d2fdaa" providerId="LiveId" clId="{29677D07-FB4B-4469-9256-101EFA5C2AE0}" dt="2025-11-07T07:28:13.453" v="2626" actId="1076"/>
          <ac:grpSpMkLst>
            <pc:docMk/>
            <pc:sldMk cId="3194760097" sldId="851"/>
            <ac:grpSpMk id="165" creationId="{D7267E05-F3E8-42BB-AA05-13FB3F43C97B}"/>
          </ac:grpSpMkLst>
        </pc:grpChg>
        <pc:grpChg chg="add mod">
          <ac:chgData name="" userId="6090b76282d2fdaa" providerId="LiveId" clId="{29677D07-FB4B-4469-9256-101EFA5C2AE0}" dt="2025-11-07T07:28:13.453" v="2626" actId="1076"/>
          <ac:grpSpMkLst>
            <pc:docMk/>
            <pc:sldMk cId="3194760097" sldId="851"/>
            <ac:grpSpMk id="168" creationId="{44EB9093-987A-45E7-9033-BCB39C852AD5}"/>
          </ac:grpSpMkLst>
        </pc:grpChg>
        <pc:picChg chg="del">
          <ac:chgData name="" userId="6090b76282d2fdaa" providerId="LiveId" clId="{29677D07-FB4B-4469-9256-101EFA5C2AE0}" dt="2025-11-07T07:27:30.034" v="2618" actId="478"/>
          <ac:picMkLst>
            <pc:docMk/>
            <pc:sldMk cId="3194760097" sldId="851"/>
            <ac:picMk id="5" creationId="{265D57C8-CB16-4D9C-ADBA-BA2358C0163B}"/>
          </ac:picMkLst>
        </pc:picChg>
        <pc:picChg chg="del">
          <ac:chgData name="" userId="6090b76282d2fdaa" providerId="LiveId" clId="{29677D07-FB4B-4469-9256-101EFA5C2AE0}" dt="2025-11-07T07:27:30.034" v="2618" actId="478"/>
          <ac:picMkLst>
            <pc:docMk/>
            <pc:sldMk cId="3194760097" sldId="851"/>
            <ac:picMk id="32" creationId="{00A7D1C8-FB60-4BA5-959B-AADC09CB0BD6}"/>
          </ac:picMkLst>
        </pc:picChg>
        <pc:picChg chg="del">
          <ac:chgData name="" userId="6090b76282d2fdaa" providerId="LiveId" clId="{29677D07-FB4B-4469-9256-101EFA5C2AE0}" dt="2025-11-07T07:27:30.034" v="2618" actId="478"/>
          <ac:picMkLst>
            <pc:docMk/>
            <pc:sldMk cId="3194760097" sldId="851"/>
            <ac:picMk id="33" creationId="{CDE82E87-07CB-41EE-9440-A00FBA374B6A}"/>
          </ac:picMkLst>
        </pc:picChg>
        <pc:picChg chg="del">
          <ac:chgData name="" userId="6090b76282d2fdaa" providerId="LiveId" clId="{29677D07-FB4B-4469-9256-101EFA5C2AE0}" dt="2025-11-07T07:27:30.034" v="2618" actId="478"/>
          <ac:picMkLst>
            <pc:docMk/>
            <pc:sldMk cId="3194760097" sldId="851"/>
            <ac:picMk id="35" creationId="{C317D514-E151-42A1-8412-03FBA1C73648}"/>
          </ac:picMkLst>
        </pc:picChg>
        <pc:picChg chg="del">
          <ac:chgData name="" userId="6090b76282d2fdaa" providerId="LiveId" clId="{29677D07-FB4B-4469-9256-101EFA5C2AE0}" dt="2025-11-07T07:27:30.034" v="2618" actId="478"/>
          <ac:picMkLst>
            <pc:docMk/>
            <pc:sldMk cId="3194760097" sldId="851"/>
            <ac:picMk id="74" creationId="{6A210EDC-6EA6-4C94-A332-B96680C60C3E}"/>
          </ac:picMkLst>
        </pc:picChg>
        <pc:picChg chg="add mod">
          <ac:chgData name="" userId="6090b76282d2fdaa" providerId="LiveId" clId="{29677D07-FB4B-4469-9256-101EFA5C2AE0}" dt="2025-11-07T07:28:13.453" v="2626" actId="1076"/>
          <ac:picMkLst>
            <pc:docMk/>
            <pc:sldMk cId="3194760097" sldId="851"/>
            <ac:picMk id="75" creationId="{464B19A3-D6AA-4E57-95BE-EBFA7D9FB9B5}"/>
          </ac:picMkLst>
        </pc:picChg>
        <pc:picChg chg="add mod">
          <ac:chgData name="" userId="6090b76282d2fdaa" providerId="LiveId" clId="{29677D07-FB4B-4469-9256-101EFA5C2AE0}" dt="2025-11-07T07:28:13.453" v="2626" actId="1076"/>
          <ac:picMkLst>
            <pc:docMk/>
            <pc:sldMk cId="3194760097" sldId="851"/>
            <ac:picMk id="77" creationId="{CA86DD79-48CB-4FD2-BCD7-4FF72777FD36}"/>
          </ac:picMkLst>
        </pc:picChg>
        <pc:picChg chg="add mod">
          <ac:chgData name="" userId="6090b76282d2fdaa" providerId="LiveId" clId="{29677D07-FB4B-4469-9256-101EFA5C2AE0}" dt="2025-11-07T07:28:13.453" v="2626" actId="1076"/>
          <ac:picMkLst>
            <pc:docMk/>
            <pc:sldMk cId="3194760097" sldId="851"/>
            <ac:picMk id="79" creationId="{2D2D9428-60C5-42DA-BBFA-1A043176E172}"/>
          </ac:picMkLst>
        </pc:picChg>
        <pc:picChg chg="del">
          <ac:chgData name="" userId="6090b76282d2fdaa" providerId="LiveId" clId="{29677D07-FB4B-4469-9256-101EFA5C2AE0}" dt="2025-11-07T07:27:30.034" v="2618" actId="478"/>
          <ac:picMkLst>
            <pc:docMk/>
            <pc:sldMk cId="3194760097" sldId="851"/>
            <ac:picMk id="1028" creationId="{BCF3410D-A44C-4188-9F55-A82D54E9C4A4}"/>
          </ac:picMkLst>
        </pc:picChg>
        <pc:cxnChg chg="del mod">
          <ac:chgData name="" userId="6090b76282d2fdaa" providerId="LiveId" clId="{29677D07-FB4B-4469-9256-101EFA5C2AE0}" dt="2025-11-07T07:27:30.034" v="2618" actId="478"/>
          <ac:cxnSpMkLst>
            <pc:docMk/>
            <pc:sldMk cId="3194760097" sldId="851"/>
            <ac:cxnSpMk id="36" creationId="{05B40F7C-09A2-48E6-B032-6B4FE68CA980}"/>
          </ac:cxnSpMkLst>
        </pc:cxnChg>
        <pc:cxnChg chg="del mod">
          <ac:chgData name="" userId="6090b76282d2fdaa" providerId="LiveId" clId="{29677D07-FB4B-4469-9256-101EFA5C2AE0}" dt="2025-11-07T07:27:30.034" v="2618" actId="478"/>
          <ac:cxnSpMkLst>
            <pc:docMk/>
            <pc:sldMk cId="3194760097" sldId="851"/>
            <ac:cxnSpMk id="39" creationId="{E784FA35-08DA-4AB5-A8BF-B47B850CC817}"/>
          </ac:cxnSpMkLst>
        </pc:cxnChg>
        <pc:cxnChg chg="add del mod">
          <ac:chgData name="" userId="6090b76282d2fdaa" providerId="LiveId" clId="{29677D07-FB4B-4469-9256-101EFA5C2AE0}" dt="2025-11-07T07:27:45.385" v="2620" actId="478"/>
          <ac:cxnSpMkLst>
            <pc:docMk/>
            <pc:sldMk cId="3194760097" sldId="851"/>
            <ac:cxnSpMk id="112" creationId="{33314C3E-F1C1-4406-B01B-E19A8B3927B3}"/>
          </ac:cxnSpMkLst>
        </pc:cxnChg>
        <pc:cxnChg chg="add mod">
          <ac:chgData name="" userId="6090b76282d2fdaa" providerId="LiveId" clId="{29677D07-FB4B-4469-9256-101EFA5C2AE0}" dt="2025-11-07T07:28:13.453" v="2626" actId="1076"/>
          <ac:cxnSpMkLst>
            <pc:docMk/>
            <pc:sldMk cId="3194760097" sldId="851"/>
            <ac:cxnSpMk id="146" creationId="{D2AFD59C-0525-4AC3-AE30-DA0FCE9DDD69}"/>
          </ac:cxnSpMkLst>
        </pc:cxnChg>
        <pc:cxnChg chg="add mod">
          <ac:chgData name="" userId="6090b76282d2fdaa" providerId="LiveId" clId="{29677D07-FB4B-4469-9256-101EFA5C2AE0}" dt="2025-11-07T07:28:13.453" v="2626" actId="1076"/>
          <ac:cxnSpMkLst>
            <pc:docMk/>
            <pc:sldMk cId="3194760097" sldId="851"/>
            <ac:cxnSpMk id="147" creationId="{B9F479E5-4DEA-46B6-B257-A1EED10ABAC1}"/>
          </ac:cxnSpMkLst>
        </pc:cxnChg>
        <pc:cxnChg chg="add mod">
          <ac:chgData name="" userId="6090b76282d2fdaa" providerId="LiveId" clId="{29677D07-FB4B-4469-9256-101EFA5C2AE0}" dt="2025-11-07T07:28:13.453" v="2626" actId="1076"/>
          <ac:cxnSpMkLst>
            <pc:docMk/>
            <pc:sldMk cId="3194760097" sldId="851"/>
            <ac:cxnSpMk id="148" creationId="{DCBD0ACF-B994-4A75-81A9-9CBB150ECA78}"/>
          </ac:cxnSpMkLst>
        </pc:cxnChg>
        <pc:cxnChg chg="add del mod">
          <ac:chgData name="" userId="6090b76282d2fdaa" providerId="LiveId" clId="{29677D07-FB4B-4469-9256-101EFA5C2AE0}" dt="2025-11-07T08:00:33.345" v="4329" actId="478"/>
          <ac:cxnSpMkLst>
            <pc:docMk/>
            <pc:sldMk cId="3194760097" sldId="851"/>
            <ac:cxnSpMk id="172" creationId="{9D271F15-3E5B-4CCD-8FDB-071DA4C3D705}"/>
          </ac:cxnSpMkLst>
        </pc:cxnChg>
      </pc:sldChg>
      <pc:sldChg chg="addSp delSp modSp add">
        <pc:chgData name="" userId="6090b76282d2fdaa" providerId="LiveId" clId="{29677D07-FB4B-4469-9256-101EFA5C2AE0}" dt="2025-11-07T08:53:47.013" v="7157" actId="20577"/>
        <pc:sldMkLst>
          <pc:docMk/>
          <pc:sldMk cId="3233145651" sldId="852"/>
        </pc:sldMkLst>
        <pc:spChg chg="del">
          <ac:chgData name="" userId="6090b76282d2fdaa" providerId="LiveId" clId="{29677D07-FB4B-4469-9256-101EFA5C2AE0}" dt="2025-11-07T08:40:43.407" v="6389" actId="478"/>
          <ac:spMkLst>
            <pc:docMk/>
            <pc:sldMk cId="3233145651" sldId="852"/>
            <ac:spMk id="2" creationId="{B6F23292-A0B8-4271-814C-AE3F5AB493F2}"/>
          </ac:spMkLst>
        </pc:spChg>
        <pc:spChg chg="del">
          <ac:chgData name="" userId="6090b76282d2fdaa" providerId="LiveId" clId="{29677D07-FB4B-4469-9256-101EFA5C2AE0}" dt="2025-11-07T08:40:43.407" v="6389" actId="478"/>
          <ac:spMkLst>
            <pc:docMk/>
            <pc:sldMk cId="3233145651" sldId="852"/>
            <ac:spMk id="8" creationId="{DF041863-8727-4B69-824B-2CCDDAB818AD}"/>
          </ac:spMkLst>
        </pc:spChg>
        <pc:spChg chg="add mod">
          <ac:chgData name="" userId="6090b76282d2fdaa" providerId="LiveId" clId="{29677D07-FB4B-4469-9256-101EFA5C2AE0}" dt="2025-11-07T08:48:11.727" v="6920" actId="1076"/>
          <ac:spMkLst>
            <pc:docMk/>
            <pc:sldMk cId="3233145651" sldId="852"/>
            <ac:spMk id="15" creationId="{A9B5013F-4444-4016-85E9-D045F0A603F5}"/>
          </ac:spMkLst>
        </pc:spChg>
        <pc:spChg chg="add mod">
          <ac:chgData name="" userId="6090b76282d2fdaa" providerId="LiveId" clId="{29677D07-FB4B-4469-9256-101EFA5C2AE0}" dt="2025-11-07T08:52:44.395" v="7103" actId="404"/>
          <ac:spMkLst>
            <pc:docMk/>
            <pc:sldMk cId="3233145651" sldId="852"/>
            <ac:spMk id="16" creationId="{B3D1D9C5-3976-4765-946B-48419E06F7FC}"/>
          </ac:spMkLst>
        </pc:spChg>
        <pc:spChg chg="del">
          <ac:chgData name="" userId="6090b76282d2fdaa" providerId="LiveId" clId="{29677D07-FB4B-4469-9256-101EFA5C2AE0}" dt="2025-11-07T08:40:43.407" v="6389" actId="478"/>
          <ac:spMkLst>
            <pc:docMk/>
            <pc:sldMk cId="3233145651" sldId="852"/>
            <ac:spMk id="24" creationId="{F4C30803-94EF-4917-AD2D-E598F0AFE4F2}"/>
          </ac:spMkLst>
        </pc:spChg>
        <pc:spChg chg="mod">
          <ac:chgData name="" userId="6090b76282d2fdaa" providerId="LiveId" clId="{29677D07-FB4B-4469-9256-101EFA5C2AE0}" dt="2025-11-07T08:43:28.558" v="6458" actId="20577"/>
          <ac:spMkLst>
            <pc:docMk/>
            <pc:sldMk cId="3233145651" sldId="852"/>
            <ac:spMk id="34" creationId="{A27C8C51-2569-5E41-B0D8-848C766B216D}"/>
          </ac:spMkLst>
        </pc:spChg>
        <pc:spChg chg="add mod">
          <ac:chgData name="" userId="6090b76282d2fdaa" providerId="LiveId" clId="{29677D07-FB4B-4469-9256-101EFA5C2AE0}" dt="2025-11-07T08:53:47.013" v="7157" actId="20577"/>
          <ac:spMkLst>
            <pc:docMk/>
            <pc:sldMk cId="3233145651" sldId="852"/>
            <ac:spMk id="63" creationId="{A966457D-BC7E-4246-A3F6-375D0089934C}"/>
          </ac:spMkLst>
        </pc:spChg>
        <pc:spChg chg="mod">
          <ac:chgData name="" userId="6090b76282d2fdaa" providerId="LiveId" clId="{29677D07-FB4B-4469-9256-101EFA5C2AE0}" dt="2025-11-07T08:47:09.970" v="6837" actId="20577"/>
          <ac:spMkLst>
            <pc:docMk/>
            <pc:sldMk cId="3233145651" sldId="852"/>
            <ac:spMk id="1034" creationId="{C6898420-70C9-4D70-88F0-831BC32ECE86}"/>
          </ac:spMkLst>
        </pc:spChg>
        <pc:spChg chg="del">
          <ac:chgData name="" userId="6090b76282d2fdaa" providerId="LiveId" clId="{29677D07-FB4B-4469-9256-101EFA5C2AE0}" dt="2025-11-07T08:40:43.407" v="6389" actId="478"/>
          <ac:spMkLst>
            <pc:docMk/>
            <pc:sldMk cId="3233145651" sldId="852"/>
            <ac:spMk id="1036" creationId="{B6E0F48B-2C5C-45BA-9FB6-7A702020AB88}"/>
          </ac:spMkLst>
        </pc:spChg>
        <pc:spChg chg="del">
          <ac:chgData name="" userId="6090b76282d2fdaa" providerId="LiveId" clId="{29677D07-FB4B-4469-9256-101EFA5C2AE0}" dt="2025-11-07T08:40:43.407" v="6389" actId="478"/>
          <ac:spMkLst>
            <pc:docMk/>
            <pc:sldMk cId="3233145651" sldId="852"/>
            <ac:spMk id="1037" creationId="{ECF69A8A-A0EF-4F86-8974-9FC31C97E426}"/>
          </ac:spMkLst>
        </pc:spChg>
        <pc:spChg chg="del">
          <ac:chgData name="" userId="6090b76282d2fdaa" providerId="LiveId" clId="{29677D07-FB4B-4469-9256-101EFA5C2AE0}" dt="2025-11-07T08:40:43.407" v="6389" actId="478"/>
          <ac:spMkLst>
            <pc:docMk/>
            <pc:sldMk cId="3233145651" sldId="852"/>
            <ac:spMk id="1038" creationId="{938C99AB-3FBA-4A5C-80E0-9A7E4AAD8A6F}"/>
          </ac:spMkLst>
        </pc:spChg>
        <pc:grpChg chg="del">
          <ac:chgData name="" userId="6090b76282d2fdaa" providerId="LiveId" clId="{29677D07-FB4B-4469-9256-101EFA5C2AE0}" dt="2025-11-07T08:40:43.407" v="6389" actId="478"/>
          <ac:grpSpMkLst>
            <pc:docMk/>
            <pc:sldMk cId="3233145651" sldId="852"/>
            <ac:grpSpMk id="70" creationId="{AC33DE2D-DBED-4766-9C95-52274B7B970C}"/>
          </ac:grpSpMkLst>
        </pc:grpChg>
        <pc:grpChg chg="del">
          <ac:chgData name="" userId="6090b76282d2fdaa" providerId="LiveId" clId="{29677D07-FB4B-4469-9256-101EFA5C2AE0}" dt="2025-11-07T08:40:43.407" v="6389" actId="478"/>
          <ac:grpSpMkLst>
            <pc:docMk/>
            <pc:sldMk cId="3233145651" sldId="852"/>
            <ac:grpSpMk id="71" creationId="{CE2F706A-2352-418C-B61B-01494FDED5FF}"/>
          </ac:grpSpMkLst>
        </pc:grpChg>
        <pc:picChg chg="del">
          <ac:chgData name="" userId="6090b76282d2fdaa" providerId="LiveId" clId="{29677D07-FB4B-4469-9256-101EFA5C2AE0}" dt="2025-11-07T08:40:43.407" v="6389" actId="478"/>
          <ac:picMkLst>
            <pc:docMk/>
            <pc:sldMk cId="3233145651" sldId="852"/>
            <ac:picMk id="7" creationId="{37683809-2B5D-4213-B78F-9FBF75C109DF}"/>
          </ac:picMkLst>
        </pc:picChg>
        <pc:picChg chg="add mod">
          <ac:chgData name="" userId="6090b76282d2fdaa" providerId="LiveId" clId="{29677D07-FB4B-4469-9256-101EFA5C2AE0}" dt="2025-11-07T08:47:28.121" v="6838" actId="1076"/>
          <ac:picMkLst>
            <pc:docMk/>
            <pc:sldMk cId="3233145651" sldId="852"/>
            <ac:picMk id="9" creationId="{31623FA1-BC2D-4DCF-8014-4CD915F969DB}"/>
          </ac:picMkLst>
        </pc:picChg>
        <pc:picChg chg="add mod">
          <ac:chgData name="" userId="6090b76282d2fdaa" providerId="LiveId" clId="{29677D07-FB4B-4469-9256-101EFA5C2AE0}" dt="2025-11-07T08:47:28.121" v="6838" actId="1076"/>
          <ac:picMkLst>
            <pc:docMk/>
            <pc:sldMk cId="3233145651" sldId="852"/>
            <ac:picMk id="10" creationId="{4CAF71B0-8B3A-4355-BDA2-CE13D42C4130}"/>
          </ac:picMkLst>
        </pc:picChg>
        <pc:picChg chg="add mod">
          <ac:chgData name="" userId="6090b76282d2fdaa" providerId="LiveId" clId="{29677D07-FB4B-4469-9256-101EFA5C2AE0}" dt="2025-11-07T08:47:28.121" v="6838" actId="1076"/>
          <ac:picMkLst>
            <pc:docMk/>
            <pc:sldMk cId="3233145651" sldId="852"/>
            <ac:picMk id="12" creationId="{C02505A9-FDEC-4D0C-BFCA-8389ED5AEBF5}"/>
          </ac:picMkLst>
        </pc:picChg>
        <pc:picChg chg="add mod">
          <ac:chgData name="" userId="6090b76282d2fdaa" providerId="LiveId" clId="{29677D07-FB4B-4469-9256-101EFA5C2AE0}" dt="2025-11-07T08:47:43.310" v="6842" actId="1076"/>
          <ac:picMkLst>
            <pc:docMk/>
            <pc:sldMk cId="3233145651" sldId="852"/>
            <ac:picMk id="13" creationId="{F2B682FE-9DD4-45C3-8E0D-5192A8F3202D}"/>
          </ac:picMkLst>
        </pc:picChg>
        <pc:picChg chg="del">
          <ac:chgData name="" userId="6090b76282d2fdaa" providerId="LiveId" clId="{29677D07-FB4B-4469-9256-101EFA5C2AE0}" dt="2025-11-07T08:40:43.407" v="6389" actId="478"/>
          <ac:picMkLst>
            <pc:docMk/>
            <pc:sldMk cId="3233145651" sldId="852"/>
            <ac:picMk id="85" creationId="{8058F25C-CC86-4739-9055-C779FCC9E303}"/>
          </ac:picMkLst>
        </pc:picChg>
        <pc:cxnChg chg="mod">
          <ac:chgData name="" userId="6090b76282d2fdaa" providerId="LiveId" clId="{29677D07-FB4B-4469-9256-101EFA5C2AE0}" dt="2025-11-07T08:40:43.407" v="6389" actId="478"/>
          <ac:cxnSpMkLst>
            <pc:docMk/>
            <pc:sldMk cId="3233145651" sldId="852"/>
            <ac:cxnSpMk id="11" creationId="{D17F9531-A43E-4F0A-A5CD-4CD5340C8A5D}"/>
          </ac:cxnSpMkLst>
        </pc:cxnChg>
        <pc:cxnChg chg="mod">
          <ac:chgData name="" userId="6090b76282d2fdaa" providerId="LiveId" clId="{29677D07-FB4B-4469-9256-101EFA5C2AE0}" dt="2025-11-07T08:40:43.407" v="6389" actId="478"/>
          <ac:cxnSpMkLst>
            <pc:docMk/>
            <pc:sldMk cId="3233145651" sldId="852"/>
            <ac:cxnSpMk id="52" creationId="{ECD894EE-4792-4107-B45B-D460ABFCE57E}"/>
          </ac:cxnSpMkLst>
        </pc:cxnChg>
      </pc:sldChg>
      <pc:sldChg chg="delSp modSp add">
        <pc:chgData name="" userId="6090b76282d2fdaa" providerId="LiveId" clId="{29677D07-FB4B-4469-9256-101EFA5C2AE0}" dt="2025-11-07T08:55:54.271" v="7193" actId="20577"/>
        <pc:sldMkLst>
          <pc:docMk/>
          <pc:sldMk cId="665168633" sldId="853"/>
        </pc:sldMkLst>
        <pc:spChg chg="del">
          <ac:chgData name="" userId="6090b76282d2fdaa" providerId="LiveId" clId="{29677D07-FB4B-4469-9256-101EFA5C2AE0}" dt="2025-11-07T08:54:52.310" v="7159" actId="478"/>
          <ac:spMkLst>
            <pc:docMk/>
            <pc:sldMk cId="665168633" sldId="853"/>
            <ac:spMk id="15" creationId="{A9B5013F-4444-4016-85E9-D045F0A603F5}"/>
          </ac:spMkLst>
        </pc:spChg>
        <pc:spChg chg="mod">
          <ac:chgData name="" userId="6090b76282d2fdaa" providerId="LiveId" clId="{29677D07-FB4B-4469-9256-101EFA5C2AE0}" dt="2025-11-07T08:55:54.271" v="7193" actId="20577"/>
          <ac:spMkLst>
            <pc:docMk/>
            <pc:sldMk cId="665168633" sldId="853"/>
            <ac:spMk id="34" creationId="{A27C8C51-2569-5E41-B0D8-848C766B216D}"/>
          </ac:spMkLst>
        </pc:spChg>
        <pc:spChg chg="mod">
          <ac:chgData name="" userId="6090b76282d2fdaa" providerId="LiveId" clId="{29677D07-FB4B-4469-9256-101EFA5C2AE0}" dt="2025-11-07T08:55:32.768" v="7180" actId="20577"/>
          <ac:spMkLst>
            <pc:docMk/>
            <pc:sldMk cId="665168633" sldId="853"/>
            <ac:spMk id="63" creationId="{A966457D-BC7E-4246-A3F6-375D0089934C}"/>
          </ac:spMkLst>
        </pc:spChg>
        <pc:spChg chg="del">
          <ac:chgData name="" userId="6090b76282d2fdaa" providerId="LiveId" clId="{29677D07-FB4B-4469-9256-101EFA5C2AE0}" dt="2025-11-07T08:54:53.807" v="7160" actId="478"/>
          <ac:spMkLst>
            <pc:docMk/>
            <pc:sldMk cId="665168633" sldId="853"/>
            <ac:spMk id="1034" creationId="{C6898420-70C9-4D70-88F0-831BC32ECE86}"/>
          </ac:spMkLst>
        </pc:spChg>
        <pc:picChg chg="del">
          <ac:chgData name="" userId="6090b76282d2fdaa" providerId="LiveId" clId="{29677D07-FB4B-4469-9256-101EFA5C2AE0}" dt="2025-11-07T08:55:15.638" v="7176" actId="478"/>
          <ac:picMkLst>
            <pc:docMk/>
            <pc:sldMk cId="665168633" sldId="853"/>
            <ac:picMk id="9" creationId="{31623FA1-BC2D-4DCF-8014-4CD915F969DB}"/>
          </ac:picMkLst>
        </pc:picChg>
        <pc:picChg chg="del">
          <ac:chgData name="" userId="6090b76282d2fdaa" providerId="LiveId" clId="{29677D07-FB4B-4469-9256-101EFA5C2AE0}" dt="2025-11-07T08:55:15.638" v="7176" actId="478"/>
          <ac:picMkLst>
            <pc:docMk/>
            <pc:sldMk cId="665168633" sldId="853"/>
            <ac:picMk id="10" creationId="{4CAF71B0-8B3A-4355-BDA2-CE13D42C4130}"/>
          </ac:picMkLst>
        </pc:picChg>
        <pc:picChg chg="del">
          <ac:chgData name="" userId="6090b76282d2fdaa" providerId="LiveId" clId="{29677D07-FB4B-4469-9256-101EFA5C2AE0}" dt="2025-11-07T08:55:15.638" v="7176" actId="478"/>
          <ac:picMkLst>
            <pc:docMk/>
            <pc:sldMk cId="665168633" sldId="853"/>
            <ac:picMk id="12" creationId="{C02505A9-FDEC-4D0C-BFCA-8389ED5AEBF5}"/>
          </ac:picMkLst>
        </pc:picChg>
        <pc:picChg chg="del">
          <ac:chgData name="" userId="6090b76282d2fdaa" providerId="LiveId" clId="{29677D07-FB4B-4469-9256-101EFA5C2AE0}" dt="2025-11-07T08:54:52.310" v="7159" actId="478"/>
          <ac:picMkLst>
            <pc:docMk/>
            <pc:sldMk cId="665168633" sldId="853"/>
            <ac:picMk id="13" creationId="{F2B682FE-9DD4-45C3-8E0D-5192A8F320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CBA6B-B958-4CE0-BC78-2D92F95C8759}" type="datetimeFigureOut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8D4AB-D28D-4D88-8581-3688142E3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66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55878" rtl="0" eaLnBrk="1" latinLnBrk="1" hangingPunct="1">
      <a:defRPr sz="1123" kern="1200">
        <a:solidFill>
          <a:schemeClr val="tx1"/>
        </a:solidFill>
        <a:latin typeface="+mn-lt"/>
        <a:ea typeface="+mn-ea"/>
        <a:cs typeface="+mn-cs"/>
      </a:defRPr>
    </a:lvl1pPr>
    <a:lvl2pPr marL="427939" algn="l" defTabSz="855878" rtl="0" eaLnBrk="1" latinLnBrk="1" hangingPunct="1">
      <a:defRPr sz="1123" kern="1200">
        <a:solidFill>
          <a:schemeClr val="tx1"/>
        </a:solidFill>
        <a:latin typeface="+mn-lt"/>
        <a:ea typeface="+mn-ea"/>
        <a:cs typeface="+mn-cs"/>
      </a:defRPr>
    </a:lvl2pPr>
    <a:lvl3pPr marL="855878" algn="l" defTabSz="855878" rtl="0" eaLnBrk="1" latinLnBrk="1" hangingPunct="1">
      <a:defRPr sz="1123" kern="1200">
        <a:solidFill>
          <a:schemeClr val="tx1"/>
        </a:solidFill>
        <a:latin typeface="+mn-lt"/>
        <a:ea typeface="+mn-ea"/>
        <a:cs typeface="+mn-cs"/>
      </a:defRPr>
    </a:lvl3pPr>
    <a:lvl4pPr marL="1283818" algn="l" defTabSz="855878" rtl="0" eaLnBrk="1" latinLnBrk="1" hangingPunct="1">
      <a:defRPr sz="1123" kern="1200">
        <a:solidFill>
          <a:schemeClr val="tx1"/>
        </a:solidFill>
        <a:latin typeface="+mn-lt"/>
        <a:ea typeface="+mn-ea"/>
        <a:cs typeface="+mn-cs"/>
      </a:defRPr>
    </a:lvl4pPr>
    <a:lvl5pPr marL="1711757" algn="l" defTabSz="855878" rtl="0" eaLnBrk="1" latinLnBrk="1" hangingPunct="1">
      <a:defRPr sz="1123" kern="1200">
        <a:solidFill>
          <a:schemeClr val="tx1"/>
        </a:solidFill>
        <a:latin typeface="+mn-lt"/>
        <a:ea typeface="+mn-ea"/>
        <a:cs typeface="+mn-cs"/>
      </a:defRPr>
    </a:lvl5pPr>
    <a:lvl6pPr marL="2139696" algn="l" defTabSz="855878" rtl="0" eaLnBrk="1" latinLnBrk="1" hangingPunct="1">
      <a:defRPr sz="1123" kern="1200">
        <a:solidFill>
          <a:schemeClr val="tx1"/>
        </a:solidFill>
        <a:latin typeface="+mn-lt"/>
        <a:ea typeface="+mn-ea"/>
        <a:cs typeface="+mn-cs"/>
      </a:defRPr>
    </a:lvl6pPr>
    <a:lvl7pPr marL="2567635" algn="l" defTabSz="855878" rtl="0" eaLnBrk="1" latinLnBrk="1" hangingPunct="1">
      <a:defRPr sz="1123" kern="1200">
        <a:solidFill>
          <a:schemeClr val="tx1"/>
        </a:solidFill>
        <a:latin typeface="+mn-lt"/>
        <a:ea typeface="+mn-ea"/>
        <a:cs typeface="+mn-cs"/>
      </a:defRPr>
    </a:lvl7pPr>
    <a:lvl8pPr marL="2995574" algn="l" defTabSz="855878" rtl="0" eaLnBrk="1" latinLnBrk="1" hangingPunct="1">
      <a:defRPr sz="1123" kern="1200">
        <a:solidFill>
          <a:schemeClr val="tx1"/>
        </a:solidFill>
        <a:latin typeface="+mn-lt"/>
        <a:ea typeface="+mn-ea"/>
        <a:cs typeface="+mn-cs"/>
      </a:defRPr>
    </a:lvl8pPr>
    <a:lvl9pPr marL="3423514" algn="l" defTabSz="855878" rtl="0" eaLnBrk="1" latinLnBrk="1" hangingPunct="1">
      <a:defRPr sz="11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Good afternoon. </a:t>
            </a:r>
            <a:r>
              <a:rPr lang="en-US" altLang="ko-Kore-KR" dirty="0"/>
              <a:t>I am </a:t>
            </a:r>
            <a:r>
              <a:rPr lang="en" altLang="ko-Kore-KR" b="1" dirty="0"/>
              <a:t>Seon-Geun Jeong</a:t>
            </a:r>
            <a:r>
              <a:rPr lang="en" altLang="ko-Kore-KR" dirty="0"/>
              <a:t> from </a:t>
            </a:r>
            <a:r>
              <a:rPr lang="en" altLang="ko-Kore-KR" b="1" dirty="0"/>
              <a:t>Team PNU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dirty="0"/>
              <a:t>We are delighted to have been selected as one of the </a:t>
            </a:r>
            <a:r>
              <a:rPr lang="en" altLang="ko-Kore-KR" b="1" dirty="0"/>
              <a:t>top five finalist teams</a:t>
            </a:r>
            <a:r>
              <a:rPr lang="en" altLang="ko-Kore-KR" dirty="0"/>
              <a:t> in the </a:t>
            </a:r>
            <a:r>
              <a:rPr lang="en" altLang="ko-Kore-KR" b="1" dirty="0"/>
              <a:t>Quantum Innovation Challenge 2025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b="1" dirty="0"/>
              <a:t>Team PNU</a:t>
            </a:r>
            <a:r>
              <a:rPr lang="en" altLang="ko-Kore-KR" dirty="0"/>
              <a:t> consists of </a:t>
            </a:r>
            <a:r>
              <a:rPr lang="en" altLang="ko-Kore-KR" b="1" dirty="0"/>
              <a:t>Prof. Won-Joo Hwang</a:t>
            </a:r>
            <a:r>
              <a:rPr lang="en" altLang="ko-Kore-KR" dirty="0"/>
              <a:t>, </a:t>
            </a:r>
            <a:r>
              <a:rPr lang="en" altLang="ko-Kore-KR" b="1" dirty="0"/>
              <a:t>Prof. Gil-Tae Song</a:t>
            </a:r>
            <a:r>
              <a:rPr lang="en" altLang="ko-Kore-KR" dirty="0"/>
              <a:t>, and </a:t>
            </a:r>
            <a:r>
              <a:rPr lang="en" altLang="ko-Kore-KR" b="1" dirty="0"/>
              <a:t>Prof. In-Soo Yoon</a:t>
            </a:r>
            <a:r>
              <a:rPr lang="en" altLang="ko-Kore-KR" dirty="0"/>
              <a:t>, together with </a:t>
            </a:r>
            <a:r>
              <a:rPr lang="en" altLang="ko-Kore-KR" b="1" dirty="0"/>
              <a:t>seven master’s and doctoral students</a:t>
            </a:r>
            <a:r>
              <a:rPr lang="en" altLang="ko-Kore-KR" dirty="0"/>
              <a:t>.</a:t>
            </a:r>
            <a:endParaRPr lang="en-US" altLang="ko-KR" dirty="0"/>
          </a:p>
          <a:p>
            <a:r>
              <a:rPr lang="en-US" altLang="ko-KR" dirty="0"/>
              <a:t>In this challenge, to solve the challenge tasks, we proposed Quantum neural network-enhanced residual multi layer perceptron mixture of experts.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8D4AB-D28D-4D88-8581-3688142E3A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57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6338" y="1233488"/>
            <a:ext cx="4445000" cy="3333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ko-KR" altLang="en-US" dirty="0" err="1"/>
              <a:t>챌린지에서</a:t>
            </a:r>
            <a:r>
              <a:rPr lang="ko-KR" altLang="en-US" dirty="0"/>
              <a:t> 저희는 </a:t>
            </a:r>
            <a:r>
              <a:rPr lang="en-US" altLang="ko-KR" dirty="0"/>
              <a:t>PK/PD modelling</a:t>
            </a:r>
            <a:r>
              <a:rPr lang="ko-KR" altLang="en-US" dirty="0"/>
              <a:t>을 하는 것과</a:t>
            </a:r>
            <a:r>
              <a:rPr lang="en-US" altLang="ko-KR" dirty="0"/>
              <a:t> Dose optimization </a:t>
            </a:r>
            <a:r>
              <a:rPr lang="ko-KR" altLang="en-US" dirty="0"/>
              <a:t>하는 것을 수행했습니다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저희는 환자들의 데이터 셋과 </a:t>
            </a:r>
            <a:r>
              <a:rPr lang="en-US" altLang="ko-KR" dirty="0"/>
              <a:t>PK, PD</a:t>
            </a:r>
            <a:r>
              <a:rPr lang="ko-KR" altLang="en-US" dirty="0"/>
              <a:t>를 먼저 분석하였습니다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 </a:t>
            </a:r>
            <a:r>
              <a:rPr lang="en-US" altLang="ko-KR" dirty="0"/>
              <a:t>PK</a:t>
            </a:r>
            <a:r>
              <a:rPr lang="ko-KR" altLang="en-US" dirty="0"/>
              <a:t>와 </a:t>
            </a:r>
            <a:r>
              <a:rPr lang="en-US" altLang="ko-KR" dirty="0"/>
              <a:t>PD</a:t>
            </a:r>
            <a:r>
              <a:rPr lang="ko-KR" altLang="en-US" dirty="0"/>
              <a:t>를 예측을 위하여 여러가지 구조들을 </a:t>
            </a:r>
            <a:r>
              <a:rPr lang="ko-KR" altLang="en-US" dirty="0" err="1"/>
              <a:t>시도했었습니다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In this challenge, our team focused on </a:t>
            </a:r>
            <a:r>
              <a:rPr lang="en" altLang="ko-Kore-KR" b="1" dirty="0"/>
              <a:t>PK/PD modeling</a:t>
            </a:r>
            <a:r>
              <a:rPr lang="en" altLang="ko-Kore-KR" dirty="0"/>
              <a:t> and </a:t>
            </a:r>
            <a:r>
              <a:rPr lang="en" altLang="ko-Kore-KR" b="1" dirty="0"/>
              <a:t>dose optimization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dirty="0"/>
              <a:t>First, we analyzed the </a:t>
            </a:r>
            <a:r>
              <a:rPr lang="en" altLang="ko-Kore-KR" b="1" dirty="0"/>
              <a:t>patient dataset</a:t>
            </a:r>
            <a:r>
              <a:rPr lang="en" altLang="ko-Kore-KR" dirty="0"/>
              <a:t> along with the </a:t>
            </a:r>
            <a:r>
              <a:rPr lang="en" altLang="ko-Kore-KR" b="1" dirty="0"/>
              <a:t>pharmacokinetic (PK)</a:t>
            </a:r>
            <a:r>
              <a:rPr lang="en" altLang="ko-Kore-KR" dirty="0"/>
              <a:t> and </a:t>
            </a:r>
            <a:r>
              <a:rPr lang="en" altLang="ko-Kore-KR" b="1" dirty="0"/>
              <a:t>pharmacodynamic (PD)</a:t>
            </a:r>
            <a:r>
              <a:rPr lang="en" altLang="ko-Kore-KR" dirty="0"/>
              <a:t> properties.</a:t>
            </a:r>
            <a:br>
              <a:rPr lang="en" altLang="ko-Kore-KR" dirty="0"/>
            </a:br>
            <a:r>
              <a:rPr lang="en" altLang="ko-Kore-KR" dirty="0"/>
              <a:t>To predict this PK and PD, we experimented with </a:t>
            </a:r>
            <a:r>
              <a:rPr lang="en" altLang="ko-Kore-KR" b="1" dirty="0"/>
              <a:t>several different model architectures</a:t>
            </a:r>
            <a:r>
              <a:rPr lang="en" altLang="ko-Kore-KR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8D4AB-D28D-4D88-8581-3688142E3A0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792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6338" y="1233488"/>
            <a:ext cx="4445000" cy="3333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In this challenge, we proposed a </a:t>
            </a:r>
            <a:r>
              <a:rPr lang="en" altLang="ko-Kore-KR" b="1" dirty="0"/>
              <a:t>Quantum Neural Network–enhanced </a:t>
            </a:r>
            <a:r>
              <a:rPr lang="en" altLang="ko-Kore-KR" b="1" dirty="0" err="1"/>
              <a:t>ResMLP_MoE</a:t>
            </a:r>
            <a:r>
              <a:rPr lang="en" altLang="ko-Kore-KR" b="1" dirty="0"/>
              <a:t> framework</a:t>
            </a:r>
            <a:r>
              <a:rPr lang="en" altLang="ko-Kore-KR" dirty="0"/>
              <a:t> for </a:t>
            </a:r>
            <a:r>
              <a:rPr lang="en" altLang="ko-Kore-KR" b="1" dirty="0"/>
              <a:t>PK/PD prediction</a:t>
            </a:r>
            <a:r>
              <a:rPr lang="en" altLang="ko-Kore-KR" dirty="0"/>
              <a:t> and </a:t>
            </a:r>
            <a:r>
              <a:rPr lang="en" altLang="ko-Kore-KR" b="1" dirty="0"/>
              <a:t>dose optimization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b="1" dirty="0"/>
              <a:t>Professor </a:t>
            </a:r>
            <a:r>
              <a:rPr lang="en" altLang="ko-Kore-KR" b="1" dirty="0" err="1"/>
              <a:t>Giltae</a:t>
            </a:r>
            <a:r>
              <a:rPr lang="en" altLang="ko-Kore-KR" b="1" dirty="0"/>
              <a:t> Song</a:t>
            </a:r>
            <a:r>
              <a:rPr lang="en" altLang="ko-Kore-KR" dirty="0"/>
              <a:t> is an expert in </a:t>
            </a:r>
            <a:r>
              <a:rPr lang="en" altLang="ko-Kore-KR" b="1" dirty="0"/>
              <a:t>bioinformatics and AI</a:t>
            </a:r>
            <a:r>
              <a:rPr lang="en" altLang="ko-Kore-KR" dirty="0"/>
              <a:t>, </a:t>
            </a:r>
            <a:r>
              <a:rPr lang="en" altLang="ko-Kore-KR" b="1" dirty="0"/>
              <a:t>Professor In-Soo Yoon</a:t>
            </a:r>
            <a:r>
              <a:rPr lang="en" altLang="ko-Kore-KR" dirty="0"/>
              <a:t> is an expert in </a:t>
            </a:r>
            <a:r>
              <a:rPr lang="en" altLang="ko-Kore-KR" b="1" dirty="0"/>
              <a:t>biopharmaceutics</a:t>
            </a:r>
            <a:r>
              <a:rPr lang="en" altLang="ko-Kore-KR" dirty="0"/>
              <a:t>, and </a:t>
            </a:r>
            <a:r>
              <a:rPr lang="en" altLang="ko-Kore-KR" b="1" dirty="0"/>
              <a:t>Professor Won-Joo Hwang</a:t>
            </a:r>
            <a:r>
              <a:rPr lang="en" altLang="ko-Kore-KR" dirty="0"/>
              <a:t> is an expert in </a:t>
            </a:r>
            <a:r>
              <a:rPr lang="en" altLang="ko-Kore-KR" b="1" dirty="0"/>
              <a:t>quantum AI</a:t>
            </a:r>
            <a:r>
              <a:rPr lang="en" altLang="ko-Kore-KR" dirty="0"/>
              <a:t>. The specific tasks assigned to each expert in our framework are as follows.</a:t>
            </a:r>
            <a:br>
              <a:rPr lang="en" altLang="ko-Kore-KR" dirty="0"/>
            </a:br>
            <a:r>
              <a:rPr lang="en" altLang="ko-Kore-KR" dirty="0"/>
              <a:t>The input data first pass through a </a:t>
            </a:r>
            <a:r>
              <a:rPr lang="en" altLang="ko-Kore-KR" b="1" dirty="0"/>
              <a:t>residual-structured classical encoder</a:t>
            </a:r>
            <a:r>
              <a:rPr lang="en" altLang="ko-Kore-KR" dirty="0"/>
              <a:t>, and then multiple </a:t>
            </a:r>
            <a:r>
              <a:rPr lang="en" altLang="ko-Kore-KR" b="1" dirty="0"/>
              <a:t>Quantum Neural Networks</a:t>
            </a:r>
            <a:r>
              <a:rPr lang="en" altLang="ko-Kore-KR" dirty="0"/>
              <a:t> are connected in parallel in a </a:t>
            </a:r>
            <a:r>
              <a:rPr lang="en" altLang="ko-Kore-KR" b="1" dirty="0"/>
              <a:t>Mixture-of-Experts</a:t>
            </a:r>
            <a:r>
              <a:rPr lang="en" altLang="ko-Kore-KR" dirty="0"/>
              <a:t> configuration.</a:t>
            </a:r>
            <a:br>
              <a:rPr lang="en" altLang="ko-Kore-KR" dirty="0"/>
            </a:br>
            <a:r>
              <a:rPr lang="en" altLang="ko-Kore-KR" dirty="0"/>
              <a:t>The </a:t>
            </a:r>
            <a:r>
              <a:rPr lang="en" altLang="ko-Kore-KR" b="1" dirty="0"/>
              <a:t>final classical header</a:t>
            </a:r>
            <a:r>
              <a:rPr lang="en" altLang="ko-Kore-KR" dirty="0"/>
              <a:t> produces either </a:t>
            </a:r>
            <a:r>
              <a:rPr lang="en" altLang="ko-Kore-KR" b="1" dirty="0"/>
              <a:t>PK</a:t>
            </a:r>
            <a:r>
              <a:rPr lang="en" altLang="ko-Kore-KR" dirty="0"/>
              <a:t> or </a:t>
            </a:r>
            <a:r>
              <a:rPr lang="en" altLang="ko-Kore-KR" b="1" dirty="0"/>
              <a:t>PD</a:t>
            </a:r>
            <a:r>
              <a:rPr lang="en" altLang="ko-Kore-KR" dirty="0"/>
              <a:t> outputs, and by adopting a </a:t>
            </a:r>
            <a:r>
              <a:rPr lang="en" altLang="ko-Kore-KR" b="1" dirty="0"/>
              <a:t>cascade structure</a:t>
            </a:r>
            <a:r>
              <a:rPr lang="en" altLang="ko-Kore-KR" dirty="0"/>
              <a:t>, our model can </a:t>
            </a:r>
            <a:r>
              <a:rPr lang="en" altLang="ko-Kore-KR" b="1" dirty="0"/>
              <a:t>jointly predict PK and PD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dirty="0"/>
              <a:t>For </a:t>
            </a:r>
            <a:r>
              <a:rPr lang="en" altLang="ko-Kore-KR" b="1" dirty="0"/>
              <a:t>dose optimization</a:t>
            </a:r>
            <a:r>
              <a:rPr lang="en" altLang="ko-Kore-KR" dirty="0"/>
              <a:t>, we first generate several </a:t>
            </a:r>
            <a:r>
              <a:rPr lang="en" altLang="ko-Kore-KR" b="1" dirty="0"/>
              <a:t>candidate dose levels</a:t>
            </a:r>
            <a:r>
              <a:rPr lang="en" altLang="ko-Kore-KR" dirty="0"/>
              <a:t>. These candidates are then fed into our model to </a:t>
            </a:r>
            <a:r>
              <a:rPr lang="en" altLang="ko-Kore-KR" b="1" dirty="0"/>
              <a:t>predict PD values</a:t>
            </a:r>
            <a:r>
              <a:rPr lang="en" altLang="ko-Kore-KR" dirty="0"/>
              <a:t>, and we evaluate whether the </a:t>
            </a:r>
            <a:r>
              <a:rPr lang="en" altLang="ko-Kore-KR" b="1" dirty="0"/>
              <a:t>predicted PD value</a:t>
            </a:r>
            <a:r>
              <a:rPr lang="en" altLang="ko-Kore-KR" dirty="0"/>
              <a:t> is </a:t>
            </a:r>
            <a:r>
              <a:rPr lang="en" altLang="ko-Kore-KR" b="1" dirty="0"/>
              <a:t>below the clinically relevant threshold of 3.3 ng/</a:t>
            </a:r>
            <a:r>
              <a:rPr lang="en" altLang="ko-Kore-KR" b="1" dirty="0" err="1"/>
              <a:t>mL</a:t>
            </a:r>
            <a:r>
              <a:rPr lang="en" altLang="ko-Kore-KR" dirty="0" err="1"/>
              <a:t>.</a:t>
            </a:r>
            <a:br>
              <a:rPr lang="en" altLang="ko-Kore-KR" dirty="0"/>
            </a:br>
            <a:r>
              <a:rPr lang="en" altLang="ko-Kore-KR" dirty="0"/>
              <a:t>Through this process, our framework identifies the </a:t>
            </a:r>
            <a:r>
              <a:rPr lang="en" altLang="ko-Kore-KR" b="1" dirty="0"/>
              <a:t>optimal dose level for each patient</a:t>
            </a:r>
            <a:r>
              <a:rPr lang="en" altLang="ko-Kore-KR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8D4AB-D28D-4D88-8581-3688142E3A0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42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6338" y="1233488"/>
            <a:ext cx="4445000" cy="3333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여기서는 저희가 어떻게 이 모델을 구현하게 되었는지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양자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개발하기 위해서 다양한 모델링을 시도했습니다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Independent modeling</a:t>
            </a:r>
            <a:r>
              <a:rPr lang="ko-KR" altLang="en-US" dirty="0"/>
              <a:t>은 </a:t>
            </a:r>
            <a:r>
              <a:rPr lang="en-US" altLang="ko-KR" dirty="0"/>
              <a:t>PK</a:t>
            </a:r>
            <a:r>
              <a:rPr lang="ko-KR" altLang="en-US" dirty="0"/>
              <a:t>와 </a:t>
            </a:r>
            <a:r>
              <a:rPr lang="en-US" altLang="ko-KR" dirty="0"/>
              <a:t>PD</a:t>
            </a:r>
            <a:r>
              <a:rPr lang="ko-KR" altLang="en-US" dirty="0"/>
              <a:t>를 따로 학습하는 것이고</a:t>
            </a:r>
            <a:endParaRPr lang="en-US" altLang="ko-KR" dirty="0"/>
          </a:p>
          <a:p>
            <a:r>
              <a:rPr lang="en-US" altLang="ko-KR" dirty="0"/>
              <a:t>Cascade mode</a:t>
            </a:r>
            <a:r>
              <a:rPr lang="ko-KR" altLang="en-US" dirty="0"/>
              <a:t>는 예측된 </a:t>
            </a:r>
            <a:r>
              <a:rPr lang="en-US" altLang="ko-KR" dirty="0"/>
              <a:t>PK</a:t>
            </a:r>
            <a:r>
              <a:rPr lang="ko-KR" altLang="en-US" dirty="0"/>
              <a:t>로 </a:t>
            </a:r>
            <a:r>
              <a:rPr lang="en-US" altLang="ko-KR" dirty="0"/>
              <a:t>PD</a:t>
            </a:r>
            <a:r>
              <a:rPr lang="ko-KR" altLang="en-US" dirty="0"/>
              <a:t>를 연이어 예측하는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Multi-task mode</a:t>
            </a:r>
            <a:r>
              <a:rPr lang="ko-KR" altLang="en-US" dirty="0"/>
              <a:t>의 경우 </a:t>
            </a:r>
            <a:r>
              <a:rPr lang="en-US" altLang="ko-KR" dirty="0"/>
              <a:t>PK</a:t>
            </a:r>
            <a:r>
              <a:rPr lang="ko-KR" altLang="en-US" dirty="0"/>
              <a:t>와 </a:t>
            </a:r>
            <a:r>
              <a:rPr lang="en-US" altLang="ko-KR" dirty="0"/>
              <a:t>PD</a:t>
            </a:r>
            <a:r>
              <a:rPr lang="ko-KR" altLang="en-US" dirty="0"/>
              <a:t>를 예측하는 두개의 헤드가 병렬로 존재합니다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Encoder </a:t>
            </a:r>
            <a:r>
              <a:rPr lang="en-US" altLang="ko-KR" dirty="0" err="1"/>
              <a:t>backnone</a:t>
            </a:r>
            <a:r>
              <a:rPr lang="ko-KR" altLang="en-US" dirty="0"/>
              <a:t>의 경우 여러가지 </a:t>
            </a:r>
            <a:r>
              <a:rPr lang="en-US" altLang="ko-KR" dirty="0"/>
              <a:t>backbone</a:t>
            </a:r>
            <a:r>
              <a:rPr lang="ko-KR" altLang="en-US" dirty="0"/>
              <a:t>들을 후보로 두어 실험했습니다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실험 결과를 보시면 </a:t>
            </a:r>
            <a:r>
              <a:rPr lang="en-US" altLang="ko-KR" dirty="0"/>
              <a:t>Cascade</a:t>
            </a:r>
            <a:r>
              <a:rPr lang="ko-KR" altLang="en-US" dirty="0"/>
              <a:t>에서 </a:t>
            </a:r>
            <a:r>
              <a:rPr lang="en-US" altLang="ko-KR" dirty="0" err="1"/>
              <a:t>ResMLP_MoE</a:t>
            </a:r>
            <a:r>
              <a:rPr lang="ko-KR" altLang="en-US" dirty="0"/>
              <a:t>가 </a:t>
            </a:r>
            <a:r>
              <a:rPr lang="en-US" altLang="ko-KR" dirty="0"/>
              <a:t>best</a:t>
            </a:r>
            <a:r>
              <a:rPr lang="ko-KR" altLang="en-US" dirty="0"/>
              <a:t>였으며 추가로 </a:t>
            </a:r>
            <a:r>
              <a:rPr lang="en-US" altLang="ko-KR" dirty="0"/>
              <a:t>feature engineering, </a:t>
            </a:r>
            <a:r>
              <a:rPr lang="en-US" altLang="ko-KR" dirty="0" err="1"/>
              <a:t>montecarlo</a:t>
            </a:r>
            <a:r>
              <a:rPr lang="en-US" altLang="ko-KR" dirty="0"/>
              <a:t> dropout, </a:t>
            </a:r>
            <a:r>
              <a:rPr lang="en-US" altLang="ko-KR" dirty="0" err="1"/>
              <a:t>constrative</a:t>
            </a:r>
            <a:r>
              <a:rPr lang="en-US" altLang="ko-KR" dirty="0"/>
              <a:t> learning</a:t>
            </a:r>
            <a:r>
              <a:rPr lang="ko-KR" altLang="en-US" dirty="0"/>
              <a:t>등 여러가지 기법들을 실험 했을 때 </a:t>
            </a:r>
            <a:endParaRPr lang="en-US" altLang="ko-KR" dirty="0"/>
          </a:p>
          <a:p>
            <a:r>
              <a:rPr lang="en-US" altLang="ko-KR" dirty="0" err="1"/>
              <a:t>Constrative</a:t>
            </a:r>
            <a:r>
              <a:rPr lang="en-US" altLang="ko-KR" dirty="0"/>
              <a:t> learning</a:t>
            </a:r>
            <a:r>
              <a:rPr lang="ko-KR" altLang="en-US" dirty="0"/>
              <a:t>이 </a:t>
            </a:r>
            <a:r>
              <a:rPr lang="en-US" altLang="ko-KR" dirty="0"/>
              <a:t>best</a:t>
            </a:r>
            <a:r>
              <a:rPr lang="ko-KR" altLang="en-US" dirty="0"/>
              <a:t>였으며 이로 인해 저희는 최종적으로 </a:t>
            </a:r>
            <a:r>
              <a:rPr lang="en-US" altLang="ko-KR" dirty="0"/>
              <a:t>QNN-enhanced </a:t>
            </a:r>
            <a:r>
              <a:rPr lang="en-US" altLang="ko-KR" dirty="0" err="1"/>
              <a:t>ResMLP_MoE</a:t>
            </a:r>
            <a:r>
              <a:rPr lang="en-US" altLang="ko-KR" dirty="0"/>
              <a:t> </a:t>
            </a:r>
            <a:r>
              <a:rPr lang="ko-KR" altLang="en-US" dirty="0"/>
              <a:t>모델을 채택하였습니다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I will show </a:t>
            </a:r>
            <a:r>
              <a:rPr lang="en" altLang="ko-Kore-KR" b="1" dirty="0"/>
              <a:t>how we implemented our model</a:t>
            </a:r>
            <a:r>
              <a:rPr lang="en" altLang="ko-Kore-KR" dirty="0"/>
              <a:t>.</a:t>
            </a:r>
          </a:p>
          <a:p>
            <a:r>
              <a:rPr lang="en" altLang="ko-Kore-KR" dirty="0"/>
              <a:t>To develop the quantum machine-learning model, we explored </a:t>
            </a:r>
            <a:r>
              <a:rPr lang="en" altLang="ko-Kore-KR" b="1" dirty="0"/>
              <a:t>multiple modeling strategies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b="1" dirty="0"/>
              <a:t>Independent modeling</a:t>
            </a:r>
            <a:r>
              <a:rPr lang="en" altLang="ko-Kore-KR" dirty="0"/>
              <a:t> trains </a:t>
            </a:r>
            <a:r>
              <a:rPr lang="en" altLang="ko-Kore-KR" b="1" dirty="0"/>
              <a:t>PK</a:t>
            </a:r>
            <a:r>
              <a:rPr lang="en" altLang="ko-Kore-KR" dirty="0"/>
              <a:t> and </a:t>
            </a:r>
            <a:r>
              <a:rPr lang="en" altLang="ko-Kore-KR" b="1" dirty="0"/>
              <a:t>PD</a:t>
            </a:r>
            <a:r>
              <a:rPr lang="en" altLang="ko-Kore-KR" dirty="0"/>
              <a:t> separately.</a:t>
            </a:r>
            <a:br>
              <a:rPr lang="en" altLang="ko-Kore-KR" dirty="0"/>
            </a:br>
            <a:r>
              <a:rPr lang="en" altLang="ko-Kore-KR" b="1" dirty="0"/>
              <a:t>Cascade model</a:t>
            </a:r>
            <a:r>
              <a:rPr lang="en" altLang="ko-Kore-KR" dirty="0"/>
              <a:t> predicts PK first which is input of </a:t>
            </a:r>
            <a:r>
              <a:rPr lang="en" altLang="ko-Kore-KR" b="1" dirty="0"/>
              <a:t>PD predictor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b="1" dirty="0"/>
              <a:t>Multi-task model</a:t>
            </a:r>
            <a:r>
              <a:rPr lang="en" altLang="ko-Kore-KR" dirty="0"/>
              <a:t> uses </a:t>
            </a:r>
            <a:r>
              <a:rPr lang="en" altLang="ko-Kore-KR" b="1" dirty="0"/>
              <a:t>two parallel heads</a:t>
            </a:r>
            <a:r>
              <a:rPr lang="en" altLang="ko-Kore-KR" dirty="0"/>
              <a:t> to predict </a:t>
            </a:r>
            <a:r>
              <a:rPr lang="en" altLang="ko-Kore-KR" b="1" dirty="0"/>
              <a:t>PK</a:t>
            </a:r>
            <a:r>
              <a:rPr lang="en" altLang="ko-Kore-KR" dirty="0"/>
              <a:t> and </a:t>
            </a:r>
            <a:r>
              <a:rPr lang="en" altLang="ko-Kore-KR" b="1" dirty="0"/>
              <a:t>PD</a:t>
            </a:r>
            <a:r>
              <a:rPr lang="en" altLang="ko-Kore-KR" dirty="0"/>
              <a:t> jointly.</a:t>
            </a:r>
            <a:br>
              <a:rPr lang="en" altLang="ko-Kore-KR" dirty="0"/>
            </a:br>
            <a:r>
              <a:rPr lang="en" altLang="ko-Kore-KR" dirty="0"/>
              <a:t>For the </a:t>
            </a:r>
            <a:r>
              <a:rPr lang="en" altLang="ko-Kore-KR" b="1" dirty="0"/>
              <a:t>encoder backbone</a:t>
            </a:r>
            <a:r>
              <a:rPr lang="en" altLang="ko-Kore-KR" dirty="0"/>
              <a:t>, each encoder is the </a:t>
            </a:r>
            <a:r>
              <a:rPr lang="en" altLang="ko-Kore-KR" b="1" dirty="0"/>
              <a:t>candidate backbones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dirty="0"/>
              <a:t>As shown in the results on the right, </a:t>
            </a:r>
            <a:r>
              <a:rPr lang="en" altLang="ko-Kore-KR" b="1" dirty="0" err="1"/>
              <a:t>ResMLP_MoE</a:t>
            </a:r>
            <a:r>
              <a:rPr lang="en" altLang="ko-Kore-KR" dirty="0"/>
              <a:t> achieved the </a:t>
            </a:r>
            <a:r>
              <a:rPr lang="en" altLang="ko-Kore-KR" b="1" dirty="0"/>
              <a:t>best performance in the cascade setting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dirty="0"/>
              <a:t>We also evaluated </a:t>
            </a:r>
            <a:r>
              <a:rPr lang="en" altLang="ko-Kore-KR" b="1" dirty="0"/>
              <a:t>feature engineering</a:t>
            </a:r>
            <a:r>
              <a:rPr lang="en" altLang="ko-Kore-KR" dirty="0"/>
              <a:t>, </a:t>
            </a:r>
            <a:r>
              <a:rPr lang="en" altLang="ko-Kore-KR" b="1" dirty="0"/>
              <a:t>Monte Carlo dropout</a:t>
            </a:r>
            <a:r>
              <a:rPr lang="en" altLang="ko-Kore-KR" dirty="0"/>
              <a:t>, and </a:t>
            </a:r>
            <a:r>
              <a:rPr lang="en" altLang="ko-Kore-KR" b="1" dirty="0"/>
              <a:t>contrastive learning</a:t>
            </a:r>
            <a:r>
              <a:rPr lang="en" altLang="ko-Kore-KR" dirty="0"/>
              <a:t>; among these, </a:t>
            </a:r>
            <a:r>
              <a:rPr lang="en" altLang="ko-Kore-KR" b="1" dirty="0"/>
              <a:t>contrastive learning</a:t>
            </a:r>
            <a:r>
              <a:rPr lang="en" altLang="ko-Kore-KR" dirty="0"/>
              <a:t> performed the best.</a:t>
            </a:r>
            <a:br>
              <a:rPr lang="en" altLang="ko-Kore-KR" dirty="0"/>
            </a:br>
            <a:r>
              <a:rPr lang="en" altLang="ko-Kore-KR" dirty="0"/>
              <a:t>Based on these findings, we finally adopted the </a:t>
            </a:r>
            <a:r>
              <a:rPr lang="en" altLang="ko-Kore-KR" b="1" dirty="0"/>
              <a:t>QNN-enhanced </a:t>
            </a:r>
            <a:r>
              <a:rPr lang="en" altLang="ko-Kore-KR" b="1" dirty="0" err="1"/>
              <a:t>ResMLP_MoE</a:t>
            </a:r>
            <a:r>
              <a:rPr lang="en" altLang="ko-Kore-KR" dirty="0"/>
              <a:t> as our model.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8D4AB-D28D-4D88-8581-3688142E3A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68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6338" y="1233488"/>
            <a:ext cx="4445000" cy="3333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consider the technical feasibility on real quantum computer, we assume that this model is implemented on IBM quantum computer.</a:t>
            </a:r>
          </a:p>
          <a:p>
            <a:r>
              <a:rPr lang="en-US" altLang="ko-KR" dirty="0"/>
              <a:t>We calculated the maximum circuit size and depth of quantum model based on IBM quantum computer spec.</a:t>
            </a:r>
          </a:p>
          <a:p>
            <a:r>
              <a:rPr lang="en-US" altLang="ko-KR" dirty="0"/>
              <a:t>So, we defined the maximum circuit size is 9 qubits and 9 depth.</a:t>
            </a:r>
          </a:p>
          <a:p>
            <a:r>
              <a:rPr lang="en-US" altLang="ko-KR" dirty="0"/>
              <a:t>Based on this setting, we conducted the simulations, then when we increase the number of qubits, the performance is increased.</a:t>
            </a:r>
          </a:p>
          <a:p>
            <a:r>
              <a:rPr lang="en-US" altLang="ko-KR" dirty="0"/>
              <a:t>Even if we design the 12 qubits system, its performance is similar with 8 qubits. This result is similar in number of layers case.</a:t>
            </a:r>
          </a:p>
          <a:p>
            <a:r>
              <a:rPr lang="en-US" altLang="ko-KR" dirty="0"/>
              <a:t>So, our model consists of 8 qubits and 4 layers.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8D4AB-D28D-4D88-8581-3688142E3A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6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6338" y="1233488"/>
            <a:ext cx="4445000" cy="3333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 will finish this presentation by concluding the quantum advantage.</a:t>
            </a:r>
          </a:p>
          <a:p>
            <a:r>
              <a:rPr lang="en-US" altLang="ko-KR" dirty="0"/>
              <a:t>We expect there is the quantum advantage in terms of model complexity reduction, approximation performance, model convergence speed, inference time, and higher expressivity.</a:t>
            </a:r>
          </a:p>
          <a:p>
            <a:r>
              <a:rPr lang="en-US" altLang="ko-KR" dirty="0"/>
              <a:t>If we design the neural network and quantum neural network in the same number of parameters. We can reduce the depth. And in terms of </a:t>
            </a:r>
            <a:r>
              <a:rPr lang="en-US" altLang="ko-KR" dirty="0" err="1"/>
              <a:t>approximiation</a:t>
            </a:r>
            <a:r>
              <a:rPr lang="en-US" altLang="ko-KR" dirty="0"/>
              <a:t> performance, QNN is known as better than NN.</a:t>
            </a:r>
          </a:p>
          <a:p>
            <a:r>
              <a:rPr lang="en-US" altLang="ko-KR" dirty="0"/>
              <a:t>In the training, QNN converges faster than NN..</a:t>
            </a:r>
          </a:p>
          <a:p>
            <a:r>
              <a:rPr lang="en-US" altLang="ko-KR" dirty="0"/>
              <a:t>In the inference time, QNN is faster than NN.</a:t>
            </a:r>
          </a:p>
          <a:p>
            <a:r>
              <a:rPr lang="en-US" altLang="ko-KR" dirty="0"/>
              <a:t>For the representation space, the qubit can represent the input data in larger space.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8D4AB-D28D-4D88-8581-3688142E3A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28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Thank you.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8D4AB-D28D-4D88-8581-3688142E3A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4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2833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한쪽 모서리 14">
            <a:extLst>
              <a:ext uri="{FF2B5EF4-FFF2-40B4-BE49-F238E27FC236}">
                <a16:creationId xmlns:a16="http://schemas.microsoft.com/office/drawing/2014/main" id="{70DFFD90-0BA8-EB45-A9C6-5AE14360DA3B}"/>
              </a:ext>
            </a:extLst>
          </p:cNvPr>
          <p:cNvSpPr/>
          <p:nvPr userDrawn="1"/>
        </p:nvSpPr>
        <p:spPr>
          <a:xfrm>
            <a:off x="0" y="-9526"/>
            <a:ext cx="9143999" cy="6873377"/>
          </a:xfrm>
          <a:prstGeom prst="round1Rect">
            <a:avLst>
              <a:gd name="adj" fmla="val 0"/>
            </a:avLst>
          </a:prstGeom>
          <a:gradFill>
            <a:gsLst>
              <a:gs pos="0">
                <a:srgbClr val="00539A"/>
              </a:gs>
              <a:gs pos="100000">
                <a:srgbClr val="00964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6EFBFC-C9CE-AD42-B4B5-AE803B72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058" y="6320927"/>
            <a:ext cx="374240" cy="365125"/>
          </a:xfrm>
        </p:spPr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제목 18">
            <a:extLst>
              <a:ext uri="{FF2B5EF4-FFF2-40B4-BE49-F238E27FC236}">
                <a16:creationId xmlns:a16="http://schemas.microsoft.com/office/drawing/2014/main" id="{DEED7E40-E124-4040-8D04-90797990B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78" y="136499"/>
            <a:ext cx="10042826" cy="377026"/>
          </a:xfrm>
        </p:spPr>
        <p:txBody>
          <a:bodyPr wrap="square" anchor="ctr" anchorCtr="0">
            <a:sp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180975" algn="l"/>
              </a:tabLst>
              <a:defRPr kumimoji="1" lang="ko-KR" altLang="en-US" sz="2000" b="1" kern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B8823B-ACAF-D040-9BD1-CBAB6B2C1C24}"/>
              </a:ext>
            </a:extLst>
          </p:cNvPr>
          <p:cNvGrpSpPr/>
          <p:nvPr userDrawn="1"/>
        </p:nvGrpSpPr>
        <p:grpSpPr>
          <a:xfrm>
            <a:off x="262790" y="137614"/>
            <a:ext cx="236402" cy="267624"/>
            <a:chOff x="334945" y="518621"/>
            <a:chExt cx="322662" cy="365276"/>
          </a:xfrm>
        </p:grpSpPr>
        <p:sp>
          <p:nvSpPr>
            <p:cNvPr id="22" name="사각형: 둥근 위쪽 모서리 19">
              <a:extLst>
                <a:ext uri="{FF2B5EF4-FFF2-40B4-BE49-F238E27FC236}">
                  <a16:creationId xmlns:a16="http://schemas.microsoft.com/office/drawing/2014/main" id="{B434430C-91A2-F04C-8994-9D8410C9625E}"/>
                </a:ext>
              </a:extLst>
            </p:cNvPr>
            <p:cNvSpPr/>
            <p:nvPr/>
          </p:nvSpPr>
          <p:spPr>
            <a:xfrm rot="18900000" flipH="1">
              <a:off x="441292" y="518621"/>
              <a:ext cx="109968" cy="3226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위쪽 모서리 20">
              <a:extLst>
                <a:ext uri="{FF2B5EF4-FFF2-40B4-BE49-F238E27FC236}">
                  <a16:creationId xmlns:a16="http://schemas.microsoft.com/office/drawing/2014/main" id="{4016787F-C48B-0F4D-8EAF-7F414AA8F9EF}"/>
                </a:ext>
              </a:extLst>
            </p:cNvPr>
            <p:cNvSpPr/>
            <p:nvPr/>
          </p:nvSpPr>
          <p:spPr>
            <a:xfrm rot="2700000" flipH="1" flipV="1">
              <a:off x="441292" y="667582"/>
              <a:ext cx="109968" cy="3226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사각형: 둥근 한쪽 모서리 17">
            <a:extLst>
              <a:ext uri="{FF2B5EF4-FFF2-40B4-BE49-F238E27FC236}">
                <a16:creationId xmlns:a16="http://schemas.microsoft.com/office/drawing/2014/main" id="{746647FB-7E69-9349-97BF-514EEF3ABEFE}"/>
              </a:ext>
            </a:extLst>
          </p:cNvPr>
          <p:cNvSpPr/>
          <p:nvPr userDrawn="1"/>
        </p:nvSpPr>
        <p:spPr>
          <a:xfrm flipH="1">
            <a:off x="-3" y="563871"/>
            <a:ext cx="9143999" cy="6309507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D62C35EC-CE37-114C-9B61-2BF56421AF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1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6092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97523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143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B504DA-499E-40DD-B526-7AF9F3A17ADB}"/>
              </a:ext>
            </a:extLst>
          </p:cNvPr>
          <p:cNvSpPr/>
          <p:nvPr userDrawn="1"/>
        </p:nvSpPr>
        <p:spPr>
          <a:xfrm>
            <a:off x="-6398622" y="1077072"/>
            <a:ext cx="5767294" cy="920377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2A7A87C-9B92-407F-ADF5-A3FF02DE3AE7}"/>
              </a:ext>
            </a:extLst>
          </p:cNvPr>
          <p:cNvSpPr/>
          <p:nvPr userDrawn="1"/>
        </p:nvSpPr>
        <p:spPr>
          <a:xfrm>
            <a:off x="-6398622" y="2137135"/>
            <a:ext cx="5767294" cy="920377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080432-A4BF-4527-91A4-C79F2D1F2234}"/>
              </a:ext>
            </a:extLst>
          </p:cNvPr>
          <p:cNvSpPr/>
          <p:nvPr userDrawn="1"/>
        </p:nvSpPr>
        <p:spPr>
          <a:xfrm>
            <a:off x="-6398622" y="3139663"/>
            <a:ext cx="5767294" cy="920377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2071FFA-6974-40A7-8FDA-967DB7C8A08E}"/>
              </a:ext>
            </a:extLst>
          </p:cNvPr>
          <p:cNvSpPr/>
          <p:nvPr userDrawn="1"/>
        </p:nvSpPr>
        <p:spPr>
          <a:xfrm>
            <a:off x="-6398622" y="4142191"/>
            <a:ext cx="5767294" cy="920377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C956A3-1484-42C8-899E-2263A8E44E22}"/>
              </a:ext>
            </a:extLst>
          </p:cNvPr>
          <p:cNvSpPr/>
          <p:nvPr userDrawn="1"/>
        </p:nvSpPr>
        <p:spPr>
          <a:xfrm>
            <a:off x="-6398622" y="5144720"/>
            <a:ext cx="5767294" cy="920377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C2CBD40-F62E-4967-9C72-6BDFAB7F7A38}"/>
              </a:ext>
            </a:extLst>
          </p:cNvPr>
          <p:cNvSpPr/>
          <p:nvPr userDrawn="1"/>
        </p:nvSpPr>
        <p:spPr>
          <a:xfrm>
            <a:off x="-7362820" y="873962"/>
            <a:ext cx="741082" cy="920377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451B2A-A7C7-4E41-837D-9927E6C2B61D}"/>
              </a:ext>
            </a:extLst>
          </p:cNvPr>
          <p:cNvSpPr/>
          <p:nvPr userDrawn="1"/>
        </p:nvSpPr>
        <p:spPr>
          <a:xfrm>
            <a:off x="-7362820" y="1892347"/>
            <a:ext cx="741082" cy="920377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EDE083-655A-486B-9CA4-D38D6CA4D001}"/>
              </a:ext>
            </a:extLst>
          </p:cNvPr>
          <p:cNvSpPr/>
          <p:nvPr userDrawn="1"/>
        </p:nvSpPr>
        <p:spPr>
          <a:xfrm>
            <a:off x="-7362820" y="2910731"/>
            <a:ext cx="741082" cy="920377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B69446-1179-4B20-AA2F-DE81344FDE6C}"/>
              </a:ext>
            </a:extLst>
          </p:cNvPr>
          <p:cNvSpPr/>
          <p:nvPr userDrawn="1"/>
        </p:nvSpPr>
        <p:spPr>
          <a:xfrm>
            <a:off x="-7362820" y="3929115"/>
            <a:ext cx="741082" cy="920377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FD3486A-E6FF-48DB-B986-22A9BFA1868B}"/>
              </a:ext>
            </a:extLst>
          </p:cNvPr>
          <p:cNvSpPr/>
          <p:nvPr userDrawn="1"/>
        </p:nvSpPr>
        <p:spPr>
          <a:xfrm>
            <a:off x="-7362820" y="4947500"/>
            <a:ext cx="741082" cy="920377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CA7EB972-6792-4BAA-ABB1-9334DD043320}"/>
              </a:ext>
            </a:extLst>
          </p:cNvPr>
          <p:cNvSpPr/>
          <p:nvPr userDrawn="1"/>
        </p:nvSpPr>
        <p:spPr>
          <a:xfrm rot="5400000">
            <a:off x="-7052387" y="1340739"/>
            <a:ext cx="1117597" cy="189933"/>
          </a:xfrm>
          <a:prstGeom prst="parallelogram">
            <a:avLst>
              <a:gd name="adj" fmla="val 118046"/>
            </a:avLst>
          </a:prstGeom>
          <a:solidFill>
            <a:srgbClr val="225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F8E6687-A4C0-428E-BD44-4D6649005080}"/>
              </a:ext>
            </a:extLst>
          </p:cNvPr>
          <p:cNvSpPr/>
          <p:nvPr userDrawn="1"/>
        </p:nvSpPr>
        <p:spPr>
          <a:xfrm rot="5400000">
            <a:off x="-7052387" y="2403747"/>
            <a:ext cx="1117597" cy="189933"/>
          </a:xfrm>
          <a:prstGeom prst="parallelogram">
            <a:avLst>
              <a:gd name="adj" fmla="val 118046"/>
            </a:avLst>
          </a:prstGeom>
          <a:solidFill>
            <a:srgbClr val="287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F1C3D6E-3AB1-485E-9ECC-D7A356C68556}"/>
              </a:ext>
            </a:extLst>
          </p:cNvPr>
          <p:cNvSpPr/>
          <p:nvPr userDrawn="1"/>
        </p:nvSpPr>
        <p:spPr>
          <a:xfrm rot="5400000">
            <a:off x="-7052387" y="3406275"/>
            <a:ext cx="1117597" cy="189933"/>
          </a:xfrm>
          <a:prstGeom prst="parallelogram">
            <a:avLst>
              <a:gd name="adj" fmla="val 118046"/>
            </a:avLst>
          </a:prstGeom>
          <a:solidFill>
            <a:srgbClr val="439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340AD95-FA44-413B-8390-1043BE0031AC}"/>
              </a:ext>
            </a:extLst>
          </p:cNvPr>
          <p:cNvSpPr/>
          <p:nvPr userDrawn="1"/>
        </p:nvSpPr>
        <p:spPr>
          <a:xfrm rot="5400000">
            <a:off x="-7052387" y="4408803"/>
            <a:ext cx="1117597" cy="189933"/>
          </a:xfrm>
          <a:prstGeom prst="parallelogram">
            <a:avLst>
              <a:gd name="adj" fmla="val 118046"/>
            </a:avLst>
          </a:prstGeom>
          <a:solidFill>
            <a:srgbClr val="49B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8054352-BA8D-4059-B798-200045E6AA71}"/>
              </a:ext>
            </a:extLst>
          </p:cNvPr>
          <p:cNvSpPr/>
          <p:nvPr userDrawn="1"/>
        </p:nvSpPr>
        <p:spPr>
          <a:xfrm rot="5400000">
            <a:off x="-7052387" y="5411332"/>
            <a:ext cx="1117597" cy="189933"/>
          </a:xfrm>
          <a:prstGeom prst="parallelogram">
            <a:avLst>
              <a:gd name="adj" fmla="val 11804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2461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65C3385-F39B-4E89-9403-BF68D0A0722D}"/>
              </a:ext>
            </a:extLst>
          </p:cNvPr>
          <p:cNvGrpSpPr/>
          <p:nvPr userDrawn="1"/>
        </p:nvGrpSpPr>
        <p:grpSpPr>
          <a:xfrm>
            <a:off x="80539" y="117881"/>
            <a:ext cx="1669665" cy="557784"/>
            <a:chOff x="354857" y="98234"/>
            <a:chExt cx="1669665" cy="464820"/>
          </a:xfrm>
          <a:solidFill>
            <a:srgbClr val="0264A6"/>
          </a:solidFill>
        </p:grpSpPr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3C65B608-EEC8-45DD-B799-4253D5AC231C}"/>
                </a:ext>
              </a:extLst>
            </p:cNvPr>
            <p:cNvSpPr/>
            <p:nvPr userDrawn="1"/>
          </p:nvSpPr>
          <p:spPr>
            <a:xfrm>
              <a:off x="1559702" y="98234"/>
              <a:ext cx="464820" cy="4648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>
                <a:solidFill>
                  <a:schemeClr val="tx1"/>
                </a:solidFill>
              </a:endParaRPr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2D86F22E-6DE7-4B01-969C-C810AEB1906F}"/>
                </a:ext>
              </a:extLst>
            </p:cNvPr>
            <p:cNvSpPr/>
            <p:nvPr userDrawn="1"/>
          </p:nvSpPr>
          <p:spPr>
            <a:xfrm>
              <a:off x="354857" y="98234"/>
              <a:ext cx="1588243" cy="46482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E39B2C-EB31-49BC-83FC-3D4043770DCB}"/>
              </a:ext>
            </a:extLst>
          </p:cNvPr>
          <p:cNvSpPr/>
          <p:nvPr userDrawn="1"/>
        </p:nvSpPr>
        <p:spPr>
          <a:xfrm>
            <a:off x="0" y="6732274"/>
            <a:ext cx="9144000" cy="125730"/>
          </a:xfrm>
          <a:prstGeom prst="rect">
            <a:avLst/>
          </a:prstGeom>
          <a:solidFill>
            <a:srgbClr val="026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F5F3EBBC-A7DD-4920-B350-16BBC7B7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464" y="124522"/>
            <a:ext cx="6761668" cy="544513"/>
          </a:xfrm>
        </p:spPr>
        <p:txBody>
          <a:bodyPr>
            <a:normAutofit/>
          </a:bodyPr>
          <a:lstStyle>
            <a:lvl1pPr algn="r">
              <a:defRPr sz="2880">
                <a:solidFill>
                  <a:srgbClr val="014D8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66B31EB-371B-42B6-BED2-79BE9A394CC8}"/>
              </a:ext>
            </a:extLst>
          </p:cNvPr>
          <p:cNvCxnSpPr>
            <a:cxnSpLocks/>
          </p:cNvCxnSpPr>
          <p:nvPr userDrawn="1"/>
        </p:nvCxnSpPr>
        <p:spPr>
          <a:xfrm>
            <a:off x="0" y="763976"/>
            <a:ext cx="9144000" cy="0"/>
          </a:xfrm>
          <a:prstGeom prst="line">
            <a:avLst/>
          </a:prstGeom>
          <a:ln w="38100">
            <a:solidFill>
              <a:srgbClr val="005B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17">
            <a:extLst>
              <a:ext uri="{FF2B5EF4-FFF2-40B4-BE49-F238E27FC236}">
                <a16:creationId xmlns:a16="http://schemas.microsoft.com/office/drawing/2014/main" id="{10DB2EDB-7A20-408A-8AB4-ED8A38376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70" y="180973"/>
            <a:ext cx="1338989" cy="44533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B19AF1-AD15-4630-ACB2-05E8EF9455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543300" y="6721476"/>
            <a:ext cx="2057400" cy="136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E0BE2A3F-C052-4E79-9FF4-673D7A46190F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8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38401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15179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83E0A-1138-4BA5-9750-EC245AD157C4}" type="datetime1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81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64864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412E-993F-4361-9610-43DC7C3E6127}" type="datetime1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36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922A05E1-0614-4441-B5F1-0E15E7D6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058" y="6320927"/>
            <a:ext cx="374240" cy="365125"/>
          </a:xfrm>
        </p:spPr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7E5061B-9738-4AF0-9750-FFAFA3D0B487}"/>
              </a:ext>
            </a:extLst>
          </p:cNvPr>
          <p:cNvSpPr/>
          <p:nvPr userDrawn="1"/>
        </p:nvSpPr>
        <p:spPr>
          <a:xfrm>
            <a:off x="1303293" y="1788205"/>
            <a:ext cx="5767294" cy="920377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778587-505A-4FA0-A0C1-B28C859C0D66}"/>
              </a:ext>
            </a:extLst>
          </p:cNvPr>
          <p:cNvSpPr/>
          <p:nvPr userDrawn="1"/>
        </p:nvSpPr>
        <p:spPr>
          <a:xfrm>
            <a:off x="1303293" y="2868921"/>
            <a:ext cx="5767294" cy="920377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59EB698-664D-4BBE-8334-1E91BCE8387D}"/>
              </a:ext>
            </a:extLst>
          </p:cNvPr>
          <p:cNvSpPr/>
          <p:nvPr userDrawn="1"/>
        </p:nvSpPr>
        <p:spPr>
          <a:xfrm>
            <a:off x="1303293" y="3949637"/>
            <a:ext cx="5767294" cy="920377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A92C80A-4A58-4FE4-811E-EB2E8CBDDB02}"/>
              </a:ext>
            </a:extLst>
          </p:cNvPr>
          <p:cNvSpPr/>
          <p:nvPr userDrawn="1"/>
        </p:nvSpPr>
        <p:spPr>
          <a:xfrm>
            <a:off x="1303293" y="5030353"/>
            <a:ext cx="5767294" cy="920377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C6BCDE-3F5B-49FE-B8D3-5BFA00FEAF39}"/>
              </a:ext>
            </a:extLst>
          </p:cNvPr>
          <p:cNvSpPr/>
          <p:nvPr userDrawn="1"/>
        </p:nvSpPr>
        <p:spPr>
          <a:xfrm>
            <a:off x="339095" y="1585095"/>
            <a:ext cx="741082" cy="920377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7C38688-FA18-4456-BBA7-CA5F44834BFF}"/>
              </a:ext>
            </a:extLst>
          </p:cNvPr>
          <p:cNvSpPr/>
          <p:nvPr userDrawn="1"/>
        </p:nvSpPr>
        <p:spPr>
          <a:xfrm>
            <a:off x="339095" y="2667774"/>
            <a:ext cx="741082" cy="920377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70F0A85-861D-4612-905C-F698A992CFE0}"/>
              </a:ext>
            </a:extLst>
          </p:cNvPr>
          <p:cNvSpPr/>
          <p:nvPr userDrawn="1"/>
        </p:nvSpPr>
        <p:spPr>
          <a:xfrm>
            <a:off x="339095" y="3750453"/>
            <a:ext cx="741082" cy="920377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BD156DF-3D15-494B-9977-78F7EDFEE93D}"/>
              </a:ext>
            </a:extLst>
          </p:cNvPr>
          <p:cNvSpPr/>
          <p:nvPr userDrawn="1"/>
        </p:nvSpPr>
        <p:spPr>
          <a:xfrm>
            <a:off x="339095" y="4833133"/>
            <a:ext cx="741082" cy="920377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A0B55BB-93DE-47E3-9647-616D60B3C69C}"/>
              </a:ext>
            </a:extLst>
          </p:cNvPr>
          <p:cNvSpPr/>
          <p:nvPr userDrawn="1"/>
        </p:nvSpPr>
        <p:spPr>
          <a:xfrm rot="5400000">
            <a:off x="649528" y="2051872"/>
            <a:ext cx="1117597" cy="189933"/>
          </a:xfrm>
          <a:prstGeom prst="parallelogram">
            <a:avLst>
              <a:gd name="adj" fmla="val 118046"/>
            </a:avLst>
          </a:prstGeom>
          <a:solidFill>
            <a:srgbClr val="225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D421FDD1-45EF-4F61-8881-09D0CB64FADF}"/>
              </a:ext>
            </a:extLst>
          </p:cNvPr>
          <p:cNvSpPr/>
          <p:nvPr userDrawn="1"/>
        </p:nvSpPr>
        <p:spPr>
          <a:xfrm rot="5400000">
            <a:off x="649528" y="3133570"/>
            <a:ext cx="1117597" cy="189933"/>
          </a:xfrm>
          <a:prstGeom prst="parallelogram">
            <a:avLst>
              <a:gd name="adj" fmla="val 118046"/>
            </a:avLst>
          </a:prstGeom>
          <a:solidFill>
            <a:srgbClr val="287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86AFA77-E425-48BA-BC76-F5F3AF9C57BF}"/>
              </a:ext>
            </a:extLst>
          </p:cNvPr>
          <p:cNvSpPr/>
          <p:nvPr userDrawn="1"/>
        </p:nvSpPr>
        <p:spPr>
          <a:xfrm rot="5400000">
            <a:off x="649528" y="4215268"/>
            <a:ext cx="1117597" cy="189933"/>
          </a:xfrm>
          <a:prstGeom prst="parallelogram">
            <a:avLst>
              <a:gd name="adj" fmla="val 118046"/>
            </a:avLst>
          </a:prstGeom>
          <a:solidFill>
            <a:srgbClr val="439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DD776C89-78F1-4910-86DC-92C44E66F968}"/>
              </a:ext>
            </a:extLst>
          </p:cNvPr>
          <p:cNvSpPr/>
          <p:nvPr userDrawn="1"/>
        </p:nvSpPr>
        <p:spPr>
          <a:xfrm rot="5400000">
            <a:off x="649528" y="5296965"/>
            <a:ext cx="1117597" cy="189933"/>
          </a:xfrm>
          <a:prstGeom prst="parallelogram">
            <a:avLst>
              <a:gd name="adj" fmla="val 11804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93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17004A-CDFA-A445-9178-6C97FCE4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사각형: 둥근 한쪽 모서리 14">
            <a:extLst>
              <a:ext uri="{FF2B5EF4-FFF2-40B4-BE49-F238E27FC236}">
                <a16:creationId xmlns:a16="http://schemas.microsoft.com/office/drawing/2014/main" id="{8FA3AE5F-CBBC-5B4A-9A2A-6F7193CD944F}"/>
              </a:ext>
            </a:extLst>
          </p:cNvPr>
          <p:cNvSpPr/>
          <p:nvPr userDrawn="1"/>
        </p:nvSpPr>
        <p:spPr>
          <a:xfrm>
            <a:off x="0" y="-9526"/>
            <a:ext cx="9143999" cy="6873377"/>
          </a:xfrm>
          <a:prstGeom prst="round1Rect">
            <a:avLst>
              <a:gd name="adj" fmla="val 0"/>
            </a:avLst>
          </a:prstGeom>
          <a:gradFill>
            <a:gsLst>
              <a:gs pos="0">
                <a:srgbClr val="00539A"/>
              </a:gs>
              <a:gs pos="100000">
                <a:srgbClr val="00964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제목 18">
            <a:extLst>
              <a:ext uri="{FF2B5EF4-FFF2-40B4-BE49-F238E27FC236}">
                <a16:creationId xmlns:a16="http://schemas.microsoft.com/office/drawing/2014/main" id="{2477A19B-1DA4-CC48-8EE0-063FE6CE8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53" y="132677"/>
            <a:ext cx="10042826" cy="377026"/>
          </a:xfrm>
        </p:spPr>
        <p:txBody>
          <a:bodyPr wrap="square" anchor="ctr" anchorCtr="0">
            <a:sp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180975" algn="l"/>
              </a:tabLst>
              <a:defRPr kumimoji="1" lang="ko-KR" altLang="en-US" sz="2000" b="1" kern="12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182640-2FD3-C54A-853F-BC9008602EA1}"/>
              </a:ext>
            </a:extLst>
          </p:cNvPr>
          <p:cNvGrpSpPr/>
          <p:nvPr userDrawn="1"/>
        </p:nvGrpSpPr>
        <p:grpSpPr>
          <a:xfrm>
            <a:off x="262790" y="137614"/>
            <a:ext cx="236402" cy="267624"/>
            <a:chOff x="334945" y="518621"/>
            <a:chExt cx="322662" cy="365276"/>
          </a:xfrm>
        </p:grpSpPr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7EC6EAAD-B862-5A42-AB20-62CA533198BB}"/>
                </a:ext>
              </a:extLst>
            </p:cNvPr>
            <p:cNvSpPr/>
            <p:nvPr/>
          </p:nvSpPr>
          <p:spPr>
            <a:xfrm rot="18900000" flipH="1">
              <a:off x="441292" y="518621"/>
              <a:ext cx="109968" cy="3226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F4B14533-6332-8B4F-B26C-115FFAE3C9C8}"/>
                </a:ext>
              </a:extLst>
            </p:cNvPr>
            <p:cNvSpPr/>
            <p:nvPr/>
          </p:nvSpPr>
          <p:spPr>
            <a:xfrm rot="2700000" flipH="1" flipV="1">
              <a:off x="441292" y="667582"/>
              <a:ext cx="109968" cy="3226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사각형: 둥근 한쪽 모서리 17">
            <a:extLst>
              <a:ext uri="{FF2B5EF4-FFF2-40B4-BE49-F238E27FC236}">
                <a16:creationId xmlns:a16="http://schemas.microsoft.com/office/drawing/2014/main" id="{8D1FAC2D-1DAE-E545-80FF-9B21A68DF97D}"/>
              </a:ext>
            </a:extLst>
          </p:cNvPr>
          <p:cNvSpPr/>
          <p:nvPr userDrawn="1"/>
        </p:nvSpPr>
        <p:spPr>
          <a:xfrm flipH="1">
            <a:off x="-3" y="563871"/>
            <a:ext cx="9143999" cy="6309507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슬라이드 번호 개체 틀 4">
            <a:extLst>
              <a:ext uri="{FF2B5EF4-FFF2-40B4-BE49-F238E27FC236}">
                <a16:creationId xmlns:a16="http://schemas.microsoft.com/office/drawing/2014/main" id="{48859B13-F669-1E4D-9618-BF91B2F17CAF}"/>
              </a:ext>
            </a:extLst>
          </p:cNvPr>
          <p:cNvSpPr txBox="1">
            <a:spLocks/>
          </p:cNvSpPr>
          <p:nvPr userDrawn="1"/>
        </p:nvSpPr>
        <p:spPr>
          <a:xfrm>
            <a:off x="8613058" y="6320927"/>
            <a:ext cx="374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A5873-269F-4350-B3E3-151BA271622E}" type="slidenum"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371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8ADE18-C115-6442-8ADC-FFD916417825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9F65"/>
              </a:gs>
              <a:gs pos="100000">
                <a:srgbClr val="0263A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1711D7-FD2B-4743-A58D-4FB46470EAF7}"/>
              </a:ext>
            </a:extLst>
          </p:cNvPr>
          <p:cNvSpPr/>
          <p:nvPr userDrawn="1"/>
        </p:nvSpPr>
        <p:spPr>
          <a:xfrm>
            <a:off x="0" y="2398426"/>
            <a:ext cx="7090348" cy="59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 descr="텍스트, 로고, 상징, 폰트이(가) 표시된 사진&#10;&#10;자동 생성된 설명">
            <a:extLst>
              <a:ext uri="{FF2B5EF4-FFF2-40B4-BE49-F238E27FC236}">
                <a16:creationId xmlns:a16="http://schemas.microsoft.com/office/drawing/2014/main" id="{5099F200-27E1-F84D-B567-F04BA5E4C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56" y="3661348"/>
            <a:ext cx="4242216" cy="4242216"/>
          </a:xfrm>
          <a:prstGeom prst="rect">
            <a:avLst/>
          </a:prstGeom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45627EAE-F4E6-2345-A251-DD640B156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64" y="936339"/>
            <a:ext cx="7886700" cy="1325563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2" name="슬라이드 번호 개체 틀 4">
            <a:extLst>
              <a:ext uri="{FF2B5EF4-FFF2-40B4-BE49-F238E27FC236}">
                <a16:creationId xmlns:a16="http://schemas.microsoft.com/office/drawing/2014/main" id="{50F534CE-8A30-D94E-A281-53AD8C64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058" y="6320927"/>
            <a:ext cx="374240" cy="365125"/>
          </a:xfrm>
        </p:spPr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8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4031D-7EFA-45C0-B315-FA7F34FDD8EB}" type="datetime1">
              <a:rPr lang="ko-KR" altLang="en-US" smtClean="0"/>
              <a:t>2025. 11. 8.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38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12" r:id="rId7"/>
    <p:sldLayoutId id="2147483711" r:id="rId8"/>
    <p:sldLayoutId id="2147483704" r:id="rId9"/>
    <p:sldLayoutId id="2147483713" r:id="rId10"/>
    <p:sldLayoutId id="2147483705" r:id="rId11"/>
    <p:sldLayoutId id="2147483706" r:id="rId12"/>
    <p:sldLayoutId id="2147483707" r:id="rId13"/>
    <p:sldLayoutId id="2147483708" r:id="rId14"/>
    <p:sldLayoutId id="214748371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C61901-AF1A-8145-A102-AF2941C576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7746">
            <a:off x="923316" y="-2091138"/>
            <a:ext cx="7083666" cy="118022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6AB9B9-8330-BB4E-BBF9-E1E532BACDDA}"/>
              </a:ext>
            </a:extLst>
          </p:cNvPr>
          <p:cNvSpPr/>
          <p:nvPr/>
        </p:nvSpPr>
        <p:spPr>
          <a:xfrm>
            <a:off x="0" y="-17920"/>
            <a:ext cx="9144000" cy="6869569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192A2D-2B71-9E4F-ABC3-75A9126A6D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1EBD45-B92F-404D-80DD-992197E89A14}"/>
              </a:ext>
            </a:extLst>
          </p:cNvPr>
          <p:cNvSpPr/>
          <p:nvPr/>
        </p:nvSpPr>
        <p:spPr>
          <a:xfrm>
            <a:off x="0" y="5792361"/>
            <a:ext cx="9144000" cy="71675"/>
          </a:xfrm>
          <a:prstGeom prst="rect">
            <a:avLst/>
          </a:prstGeom>
          <a:gradFill>
            <a:gsLst>
              <a:gs pos="4000">
                <a:srgbClr val="00964F"/>
              </a:gs>
              <a:gs pos="100000">
                <a:srgbClr val="004F9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이등변 삼각형 39">
            <a:extLst>
              <a:ext uri="{FF2B5EF4-FFF2-40B4-BE49-F238E27FC236}">
                <a16:creationId xmlns:a16="http://schemas.microsoft.com/office/drawing/2014/main" id="{B4DC1D28-5E02-284A-A8CE-3FD458DC467C}"/>
              </a:ext>
            </a:extLst>
          </p:cNvPr>
          <p:cNvSpPr/>
          <p:nvPr/>
        </p:nvSpPr>
        <p:spPr>
          <a:xfrm rot="5400000" flipH="1">
            <a:off x="7688040" y="-112386"/>
            <a:ext cx="1550549" cy="1539739"/>
          </a:xfrm>
          <a:custGeom>
            <a:avLst/>
            <a:gdLst>
              <a:gd name="connsiteX0" fmla="*/ 0 w 1702950"/>
              <a:gd name="connsiteY0" fmla="*/ 1129431 h 1129431"/>
              <a:gd name="connsiteX1" fmla="*/ 851475 w 1702950"/>
              <a:gd name="connsiteY1" fmla="*/ 0 h 1129431"/>
              <a:gd name="connsiteX2" fmla="*/ 1702950 w 1702950"/>
              <a:gd name="connsiteY2" fmla="*/ 1129431 h 1129431"/>
              <a:gd name="connsiteX3" fmla="*/ 0 w 1702950"/>
              <a:gd name="connsiteY3" fmla="*/ 1129431 h 1129431"/>
              <a:gd name="connsiteX0" fmla="*/ 0 w 1871383"/>
              <a:gd name="connsiteY0" fmla="*/ 1152877 h 1152877"/>
              <a:gd name="connsiteX1" fmla="*/ 1871383 w 1871383"/>
              <a:gd name="connsiteY1" fmla="*/ 0 h 1152877"/>
              <a:gd name="connsiteX2" fmla="*/ 1702950 w 1871383"/>
              <a:gd name="connsiteY2" fmla="*/ 1152877 h 1152877"/>
              <a:gd name="connsiteX3" fmla="*/ 0 w 1871383"/>
              <a:gd name="connsiteY3" fmla="*/ 1152877 h 1152877"/>
              <a:gd name="connsiteX0" fmla="*/ 0 w 1878796"/>
              <a:gd name="connsiteY0" fmla="*/ 1152877 h 1539739"/>
              <a:gd name="connsiteX1" fmla="*/ 1871383 w 1878796"/>
              <a:gd name="connsiteY1" fmla="*/ 0 h 1539739"/>
              <a:gd name="connsiteX2" fmla="*/ 1878796 w 1878796"/>
              <a:gd name="connsiteY2" fmla="*/ 1539739 h 1539739"/>
              <a:gd name="connsiteX3" fmla="*/ 0 w 1878796"/>
              <a:gd name="connsiteY3" fmla="*/ 1152877 h 1539739"/>
              <a:gd name="connsiteX0" fmla="*/ 0 w 1562273"/>
              <a:gd name="connsiteY0" fmla="*/ 39185 h 1539739"/>
              <a:gd name="connsiteX1" fmla="*/ 1554860 w 1562273"/>
              <a:gd name="connsiteY1" fmla="*/ 0 h 1539739"/>
              <a:gd name="connsiteX2" fmla="*/ 1562273 w 1562273"/>
              <a:gd name="connsiteY2" fmla="*/ 1539739 h 1539739"/>
              <a:gd name="connsiteX3" fmla="*/ 0 w 1562273"/>
              <a:gd name="connsiteY3" fmla="*/ 39185 h 1539739"/>
              <a:gd name="connsiteX0" fmla="*/ 0 w 1550549"/>
              <a:gd name="connsiteY0" fmla="*/ 39185 h 1539739"/>
              <a:gd name="connsiteX1" fmla="*/ 1543136 w 1550549"/>
              <a:gd name="connsiteY1" fmla="*/ 0 h 1539739"/>
              <a:gd name="connsiteX2" fmla="*/ 1550549 w 1550549"/>
              <a:gd name="connsiteY2" fmla="*/ 1539739 h 1539739"/>
              <a:gd name="connsiteX3" fmla="*/ 0 w 1550549"/>
              <a:gd name="connsiteY3" fmla="*/ 39185 h 153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0549" h="1539739">
                <a:moveTo>
                  <a:pt x="0" y="39185"/>
                </a:moveTo>
                <a:lnTo>
                  <a:pt x="1543136" y="0"/>
                </a:lnTo>
                <a:lnTo>
                  <a:pt x="1550549" y="1539739"/>
                </a:lnTo>
                <a:lnTo>
                  <a:pt x="0" y="39185"/>
                </a:lnTo>
                <a:close/>
              </a:path>
            </a:pathLst>
          </a:custGeom>
          <a:gradFill>
            <a:gsLst>
              <a:gs pos="0">
                <a:srgbClr val="00964F"/>
              </a:gs>
              <a:gs pos="100000">
                <a:srgbClr val="004F9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3236E165-6B76-EE48-87A1-FE96D22F2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502" y="6024365"/>
            <a:ext cx="2749294" cy="691391"/>
          </a:xfrm>
          <a:prstGeom prst="rect">
            <a:avLst/>
          </a:prstGeom>
        </p:spPr>
      </p:pic>
      <p:sp>
        <p:nvSpPr>
          <p:cNvPr id="19" name="제목 22">
            <a:extLst>
              <a:ext uri="{FF2B5EF4-FFF2-40B4-BE49-F238E27FC236}">
                <a16:creationId xmlns:a16="http://schemas.microsoft.com/office/drawing/2014/main" id="{D0B651CA-C4ED-9349-B06A-70A772DBBB21}"/>
              </a:ext>
            </a:extLst>
          </p:cNvPr>
          <p:cNvSpPr txBox="1">
            <a:spLocks/>
          </p:cNvSpPr>
          <p:nvPr/>
        </p:nvSpPr>
        <p:spPr>
          <a:xfrm>
            <a:off x="-908447" y="3914442"/>
            <a:ext cx="6604922" cy="487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6F5D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Team PNU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: Pusan National University, Republic of Korea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12DDC5-EE59-D842-B3A8-E5D907E7108F}"/>
              </a:ext>
            </a:extLst>
          </p:cNvPr>
          <p:cNvSpPr/>
          <p:nvPr/>
        </p:nvSpPr>
        <p:spPr>
          <a:xfrm>
            <a:off x="281820" y="1395722"/>
            <a:ext cx="858035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5024438" algn="l"/>
              </a:tabLst>
            </a:pPr>
            <a:r>
              <a:rPr lang="en-US" altLang="ko-KR" sz="2500" b="1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Quantum Neural Network-enhanced Residual Multi-Layer Perceptron Mixture-of-Experts </a:t>
            </a:r>
            <a:br>
              <a:rPr lang="en-US" altLang="ko-KR" sz="2500" b="1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2500" b="1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(QNN-enhanced </a:t>
            </a:r>
            <a:r>
              <a:rPr lang="en-US" altLang="ko-KR" sz="2500" b="1" dirty="0" err="1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ResMLP_MoE</a:t>
            </a:r>
            <a:r>
              <a:rPr lang="en-US" altLang="ko-KR" sz="2500" b="1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0E7E184-4B38-DF41-BBBB-37E23427DEDB}"/>
              </a:ext>
            </a:extLst>
          </p:cNvPr>
          <p:cNvSpPr/>
          <p:nvPr/>
        </p:nvSpPr>
        <p:spPr>
          <a:xfrm>
            <a:off x="0" y="-6328"/>
            <a:ext cx="3902413" cy="700602"/>
          </a:xfrm>
          <a:prstGeom prst="roundRect">
            <a:avLst>
              <a:gd name="adj" fmla="val 0"/>
            </a:avLst>
          </a:prstGeom>
          <a:solidFill>
            <a:srgbClr val="009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C77E9D-AB70-0E46-A7C1-015A856AA594}"/>
              </a:ext>
            </a:extLst>
          </p:cNvPr>
          <p:cNvSpPr/>
          <p:nvPr/>
        </p:nvSpPr>
        <p:spPr>
          <a:xfrm>
            <a:off x="91905" y="17166"/>
            <a:ext cx="37186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9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Quantum Innovation Challenge 2025</a:t>
            </a:r>
            <a:endParaRPr lang="ko-KR" altLang="en-US" sz="1900" b="1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제목 22">
            <a:extLst>
              <a:ext uri="{FF2B5EF4-FFF2-40B4-BE49-F238E27FC236}">
                <a16:creationId xmlns:a16="http://schemas.microsoft.com/office/drawing/2014/main" id="{7E3C6CA4-75AE-2234-6AF1-E122D314D555}"/>
              </a:ext>
            </a:extLst>
          </p:cNvPr>
          <p:cNvSpPr txBox="1">
            <a:spLocks/>
          </p:cNvSpPr>
          <p:nvPr/>
        </p:nvSpPr>
        <p:spPr>
          <a:xfrm>
            <a:off x="1269539" y="3028656"/>
            <a:ext cx="6604922" cy="1006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6F5D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Presenter: </a:t>
            </a:r>
            <a:r>
              <a:rPr lang="en-US" altLang="ko-KR" sz="1800" b="1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Seon-Geun</a:t>
            </a:r>
            <a:r>
              <a:rPr lang="en-US" altLang="ko-KR" sz="1800" b="1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800" b="1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Jeong</a:t>
            </a:r>
            <a:endParaRPr lang="en-US" altLang="ko-KR" sz="1800" b="1" dirty="0">
              <a:solidFill>
                <a:schemeClr val="tx1"/>
              </a:solidFill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제목 22">
            <a:extLst>
              <a:ext uri="{FF2B5EF4-FFF2-40B4-BE49-F238E27FC236}">
                <a16:creationId xmlns:a16="http://schemas.microsoft.com/office/drawing/2014/main" id="{EB007125-11B3-41B4-A965-D7AA7FF29856}"/>
              </a:ext>
            </a:extLst>
          </p:cNvPr>
          <p:cNvSpPr txBox="1">
            <a:spLocks/>
          </p:cNvSpPr>
          <p:nvPr/>
        </p:nvSpPr>
        <p:spPr>
          <a:xfrm>
            <a:off x="6183135" y="4368517"/>
            <a:ext cx="2078170" cy="1006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6F5D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Prof. Won-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Joo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Hwang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Prof. 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Giltae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Song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Prof. In-Soo Yoon</a:t>
            </a:r>
          </a:p>
        </p:txBody>
      </p:sp>
      <p:sp>
        <p:nvSpPr>
          <p:cNvPr id="17" name="제목 22">
            <a:extLst>
              <a:ext uri="{FF2B5EF4-FFF2-40B4-BE49-F238E27FC236}">
                <a16:creationId xmlns:a16="http://schemas.microsoft.com/office/drawing/2014/main" id="{FAE3EA82-35D8-48AA-AC5C-D632A499E6F2}"/>
              </a:ext>
            </a:extLst>
          </p:cNvPr>
          <p:cNvSpPr txBox="1">
            <a:spLocks/>
          </p:cNvSpPr>
          <p:nvPr/>
        </p:nvSpPr>
        <p:spPr>
          <a:xfrm>
            <a:off x="60545" y="4349228"/>
            <a:ext cx="3386982" cy="1409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6F5D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Seon-Geun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Jeong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Ph.D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Candidate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Doan 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Hieu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Nguyen, 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Ph.D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Candidate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Le Tung 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Giang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Ph.D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Candidate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Mai 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Dinh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Cong, M.S. Candidate</a:t>
            </a:r>
          </a:p>
        </p:txBody>
      </p:sp>
      <p:sp>
        <p:nvSpPr>
          <p:cNvPr id="18" name="제목 22">
            <a:extLst>
              <a:ext uri="{FF2B5EF4-FFF2-40B4-BE49-F238E27FC236}">
                <a16:creationId xmlns:a16="http://schemas.microsoft.com/office/drawing/2014/main" id="{60176B8C-6BC3-47CA-942B-F2B15326A69F}"/>
              </a:ext>
            </a:extLst>
          </p:cNvPr>
          <p:cNvSpPr txBox="1">
            <a:spLocks/>
          </p:cNvSpPr>
          <p:nvPr/>
        </p:nvSpPr>
        <p:spPr>
          <a:xfrm>
            <a:off x="3193163" y="4368517"/>
            <a:ext cx="3386982" cy="1006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6F5D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Sanghun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Sel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Ph.D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Candidate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Juseong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Kim, 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Ph.D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Candidate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Min-</a:t>
            </a:r>
            <a:r>
              <a:rPr lang="en-US" altLang="ko-KR" sz="1400" dirty="0" err="1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Gyeol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Kim, M.S. Candidate</a:t>
            </a:r>
          </a:p>
        </p:txBody>
      </p:sp>
    </p:spTree>
    <p:extLst>
      <p:ext uri="{BB962C8B-B14F-4D97-AF65-F5344CB8AC3E}">
        <p14:creationId xmlns:p14="http://schemas.microsoft.com/office/powerpoint/2010/main" val="294931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23">
            <a:extLst>
              <a:ext uri="{FF2B5EF4-FFF2-40B4-BE49-F238E27FC236}">
                <a16:creationId xmlns:a16="http://schemas.microsoft.com/office/drawing/2014/main" id="{A27C8C51-2569-5E41-B0D8-848C766B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1" y="120805"/>
            <a:ext cx="8388002" cy="377026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Dataset &amp; Task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6898420-70C9-4D70-88F0-831BC32ECE86}"/>
              </a:ext>
            </a:extLst>
          </p:cNvPr>
          <p:cNvSpPr txBox="1"/>
          <p:nvPr/>
        </p:nvSpPr>
        <p:spPr>
          <a:xfrm>
            <a:off x="286743" y="724475"/>
            <a:ext cx="8466285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Task: 1) PK/PD modelling, 2) Dose optimization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62569C7-10DC-4EE5-8219-F622E78B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7" y="1458843"/>
            <a:ext cx="7283185" cy="44629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D034DA-64F8-469C-9575-0F9F0ABA4AD1}"/>
              </a:ext>
            </a:extLst>
          </p:cNvPr>
          <p:cNvSpPr/>
          <p:nvPr/>
        </p:nvSpPr>
        <p:spPr>
          <a:xfrm>
            <a:off x="-12791" y="1116698"/>
            <a:ext cx="1029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Patient Data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69F4A-D588-97B0-8531-F72439EFC9D5}"/>
              </a:ext>
            </a:extLst>
          </p:cNvPr>
          <p:cNvSpPr txBox="1"/>
          <p:nvPr/>
        </p:nvSpPr>
        <p:spPr>
          <a:xfrm>
            <a:off x="1016658" y="5819983"/>
            <a:ext cx="3765087" cy="33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Figure 1: Dataset.</a:t>
            </a:r>
          </a:p>
        </p:txBody>
      </p:sp>
    </p:spTree>
    <p:extLst>
      <p:ext uri="{BB962C8B-B14F-4D97-AF65-F5344CB8AC3E}">
        <p14:creationId xmlns:p14="http://schemas.microsoft.com/office/powerpoint/2010/main" val="1182260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23">
            <a:extLst>
              <a:ext uri="{FF2B5EF4-FFF2-40B4-BE49-F238E27FC236}">
                <a16:creationId xmlns:a16="http://schemas.microsoft.com/office/drawing/2014/main" id="{A27C8C51-2569-5E41-B0D8-848C766B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1" y="120805"/>
            <a:ext cx="8388002" cy="377026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Quantu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m-enhanced ML Framework for Dose Optimization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64B19A3-D6AA-4E57-95BE-EBFA7D9FB9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12" t="21156" r="252" b="62222"/>
          <a:stretch/>
        </p:blipFill>
        <p:spPr>
          <a:xfrm>
            <a:off x="6746004" y="1175171"/>
            <a:ext cx="1906272" cy="1002887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1BA949CF-B4B7-4C50-8034-2A94A56AD35A}"/>
              </a:ext>
            </a:extLst>
          </p:cNvPr>
          <p:cNvSpPr/>
          <p:nvPr/>
        </p:nvSpPr>
        <p:spPr>
          <a:xfrm>
            <a:off x="274321" y="811761"/>
            <a:ext cx="8595360" cy="277276"/>
          </a:xfrm>
          <a:prstGeom prst="rect">
            <a:avLst/>
          </a:prstGeom>
          <a:solidFill>
            <a:srgbClr val="2B6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QNN-enhanced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ResMLP_MoE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CA86DD79-48CB-4FD2-BCD7-4FF72777F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39" y="1118200"/>
            <a:ext cx="4390114" cy="240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14BF08E6-C2F1-48A0-9BFF-4457A1C17F13}"/>
              </a:ext>
            </a:extLst>
          </p:cNvPr>
          <p:cNvSpPr/>
          <p:nvPr/>
        </p:nvSpPr>
        <p:spPr>
          <a:xfrm>
            <a:off x="274321" y="1170658"/>
            <a:ext cx="1836228" cy="2289362"/>
          </a:xfrm>
          <a:prstGeom prst="roundRect">
            <a:avLst>
              <a:gd name="adj" fmla="val 1233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D2D9428-60C5-42DA-BBFA-1A043176E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30" y="2783704"/>
            <a:ext cx="583284" cy="58328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D9426B8-C502-47C4-8ACD-FC59C1E766E6}"/>
              </a:ext>
            </a:extLst>
          </p:cNvPr>
          <p:cNvSpPr txBox="1"/>
          <p:nvPr/>
        </p:nvSpPr>
        <p:spPr>
          <a:xfrm>
            <a:off x="453582" y="1623129"/>
            <a:ext cx="150366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Bio information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Patient ID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Weight..</a:t>
            </a:r>
          </a:p>
          <a:p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Drug Information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Start Date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09D2231-617A-4BD5-B4CD-7BD9C5891979}"/>
              </a:ext>
            </a:extLst>
          </p:cNvPr>
          <p:cNvGrpSpPr/>
          <p:nvPr/>
        </p:nvGrpSpPr>
        <p:grpSpPr>
          <a:xfrm>
            <a:off x="6525716" y="1128357"/>
            <a:ext cx="2244501" cy="2347539"/>
            <a:chOff x="6211761" y="1568942"/>
            <a:chExt cx="2509146" cy="2624333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F60AB474-5E2F-435E-9C30-683B0456B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8960" t="92173" r="39009" b="1136"/>
            <a:stretch/>
          </p:blipFill>
          <p:spPr>
            <a:xfrm>
              <a:off x="6375929" y="4025476"/>
              <a:ext cx="2344978" cy="167799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21BE5CB6-0D76-4F20-AD54-CF1CFB10D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510" t="17809" r="443" b="8586"/>
            <a:stretch/>
          </p:blipFill>
          <p:spPr>
            <a:xfrm>
              <a:off x="6354820" y="2809339"/>
              <a:ext cx="2234241" cy="1172581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3FC045-9F79-4751-9ECA-83C2561D54F2}"/>
                </a:ext>
              </a:extLst>
            </p:cNvPr>
            <p:cNvSpPr/>
            <p:nvPr/>
          </p:nvSpPr>
          <p:spPr>
            <a:xfrm>
              <a:off x="6354820" y="2007958"/>
              <a:ext cx="103203" cy="352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4F97CF2-C467-4F80-BEC7-42180FBFCF7C}"/>
                </a:ext>
              </a:extLst>
            </p:cNvPr>
            <p:cNvSpPr/>
            <p:nvPr/>
          </p:nvSpPr>
          <p:spPr>
            <a:xfrm>
              <a:off x="6354820" y="3174770"/>
              <a:ext cx="103203" cy="352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3CDC791-E574-4146-8A2B-A110ACB88615}"/>
                </a:ext>
              </a:extLst>
            </p:cNvPr>
            <p:cNvSpPr txBox="1"/>
            <p:nvPr/>
          </p:nvSpPr>
          <p:spPr>
            <a:xfrm rot="10800000">
              <a:off x="6229579" y="2726657"/>
              <a:ext cx="323165" cy="94696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PD value</a:t>
              </a:r>
              <a:endParaRPr lang="ko-KR" alt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700F506-FD0E-4716-9EC0-6F2DB6EACF6B}"/>
                </a:ext>
              </a:extLst>
            </p:cNvPr>
            <p:cNvSpPr/>
            <p:nvPr/>
          </p:nvSpPr>
          <p:spPr>
            <a:xfrm>
              <a:off x="7364696" y="2727097"/>
              <a:ext cx="395288" cy="82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6115FB7-0F05-4849-8992-4D900A2CBD41}"/>
                </a:ext>
              </a:extLst>
            </p:cNvPr>
            <p:cNvSpPr/>
            <p:nvPr/>
          </p:nvSpPr>
          <p:spPr>
            <a:xfrm>
              <a:off x="7364696" y="3913499"/>
              <a:ext cx="395288" cy="82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C0E1AAA-AA85-49F2-98E8-5B1B91597881}"/>
                </a:ext>
              </a:extLst>
            </p:cNvPr>
            <p:cNvSpPr txBox="1"/>
            <p:nvPr/>
          </p:nvSpPr>
          <p:spPr>
            <a:xfrm>
              <a:off x="7163094" y="3832232"/>
              <a:ext cx="10144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Time (hours)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42610B7-0A50-40F9-AE0D-FD1D63FE9945}"/>
                </a:ext>
              </a:extLst>
            </p:cNvPr>
            <p:cNvSpPr txBox="1"/>
            <p:nvPr/>
          </p:nvSpPr>
          <p:spPr>
            <a:xfrm rot="10800000">
              <a:off x="6211761" y="1568942"/>
              <a:ext cx="361269" cy="94696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PD value</a:t>
              </a:r>
              <a:endParaRPr lang="ko-KR" alt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5D3FBF7-AF24-422A-BCF0-3E22CA0DB722}"/>
                </a:ext>
              </a:extLst>
            </p:cNvPr>
            <p:cNvSpPr txBox="1"/>
            <p:nvPr/>
          </p:nvSpPr>
          <p:spPr>
            <a:xfrm>
              <a:off x="7189490" y="2641260"/>
              <a:ext cx="10144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Time (hours)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A0AF28-6999-424A-A398-DF60D070F3C4}"/>
                </a:ext>
              </a:extLst>
            </p:cNvPr>
            <p:cNvSpPr txBox="1"/>
            <p:nvPr/>
          </p:nvSpPr>
          <p:spPr>
            <a:xfrm>
              <a:off x="7125627" y="1698108"/>
              <a:ext cx="1014411" cy="24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Classical ML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479A79F-5795-404E-978E-871572A544D1}"/>
                </a:ext>
              </a:extLst>
            </p:cNvPr>
            <p:cNvSpPr txBox="1"/>
            <p:nvPr/>
          </p:nvSpPr>
          <p:spPr>
            <a:xfrm>
              <a:off x="7125627" y="2869525"/>
              <a:ext cx="1014411" cy="24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Quantum ML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5B01439-3719-4A31-9983-75A6CD7D469F}"/>
              </a:ext>
            </a:extLst>
          </p:cNvPr>
          <p:cNvGrpSpPr/>
          <p:nvPr/>
        </p:nvGrpSpPr>
        <p:grpSpPr>
          <a:xfrm>
            <a:off x="274321" y="3895715"/>
            <a:ext cx="3679239" cy="2458970"/>
            <a:chOff x="2493585" y="728748"/>
            <a:chExt cx="7668931" cy="5125424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8479648F-DE64-442F-BFE6-1A42C3E1E623}"/>
                </a:ext>
              </a:extLst>
            </p:cNvPr>
            <p:cNvGrpSpPr/>
            <p:nvPr/>
          </p:nvGrpSpPr>
          <p:grpSpPr>
            <a:xfrm>
              <a:off x="2493585" y="729471"/>
              <a:ext cx="7668931" cy="5124701"/>
              <a:chOff x="2493585" y="729471"/>
              <a:chExt cx="7668931" cy="5124701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DD06715B-432F-42A0-9C4C-E70DA65E8DE1}"/>
                  </a:ext>
                </a:extLst>
              </p:cNvPr>
              <p:cNvSpPr/>
              <p:nvPr/>
            </p:nvSpPr>
            <p:spPr>
              <a:xfrm>
                <a:off x="2493585" y="729471"/>
                <a:ext cx="7668931" cy="5124701"/>
              </a:xfrm>
              <a:prstGeom prst="roundRect">
                <a:avLst>
                  <a:gd name="adj" fmla="val 668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59F99F1E-AD65-4A6D-A879-E2C144E93902}"/>
                  </a:ext>
                </a:extLst>
              </p:cNvPr>
              <p:cNvSpPr/>
              <p:nvPr/>
            </p:nvSpPr>
            <p:spPr>
              <a:xfrm>
                <a:off x="5015209" y="1420647"/>
                <a:ext cx="2520000" cy="1319514"/>
              </a:xfrm>
              <a:prstGeom prst="roundRect">
                <a:avLst/>
              </a:prstGeom>
              <a:solidFill>
                <a:srgbClr val="E1D5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Time-series simulation</a:t>
                </a:r>
              </a:p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(Prediction)</a:t>
                </a:r>
                <a:endParaRPr lang="ko-KR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65BFE1CB-FB3B-4F57-9286-71750DF923CE}"/>
                  </a:ext>
                </a:extLst>
              </p:cNvPr>
              <p:cNvSpPr/>
              <p:nvPr/>
            </p:nvSpPr>
            <p:spPr>
              <a:xfrm>
                <a:off x="2775360" y="2882211"/>
                <a:ext cx="2520000" cy="131951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Choose </a:t>
                </a:r>
                <a:br>
                  <a:rPr lang="en-US" altLang="ko-KR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candidate dose</a:t>
                </a:r>
                <a:endParaRPr lang="ko-KR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2865EFF1-4DCC-4093-90E5-8A60A946B595}"/>
                  </a:ext>
                </a:extLst>
              </p:cNvPr>
              <p:cNvSpPr/>
              <p:nvPr/>
            </p:nvSpPr>
            <p:spPr>
              <a:xfrm>
                <a:off x="5015209" y="4349670"/>
                <a:ext cx="2520000" cy="131951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Evaluate </a:t>
                </a:r>
              </a:p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&amp; Update</a:t>
                </a:r>
                <a:endParaRPr lang="ko-KR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627D5DDD-B9B1-4EBF-8457-25E0766F6FA9}"/>
                  </a:ext>
                </a:extLst>
              </p:cNvPr>
              <p:cNvSpPr/>
              <p:nvPr/>
            </p:nvSpPr>
            <p:spPr>
              <a:xfrm>
                <a:off x="7335547" y="2882211"/>
                <a:ext cx="2618514" cy="131951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Scoring</a:t>
                </a:r>
              </a:p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(Suppression)</a:t>
                </a:r>
                <a:endParaRPr lang="ko-KR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화살표: 굽음 106">
                <a:extLst>
                  <a:ext uri="{FF2B5EF4-FFF2-40B4-BE49-F238E27FC236}">
                    <a16:creationId xmlns:a16="http://schemas.microsoft.com/office/drawing/2014/main" id="{526BB8A5-35AA-4BB9-B3DB-E86F26241DFE}"/>
                  </a:ext>
                </a:extLst>
              </p:cNvPr>
              <p:cNvSpPr/>
              <p:nvPr/>
            </p:nvSpPr>
            <p:spPr>
              <a:xfrm>
                <a:off x="3541140" y="1634185"/>
                <a:ext cx="886981" cy="990601"/>
              </a:xfrm>
              <a:prstGeom prst="ben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화살표: 굽음 107">
                <a:extLst>
                  <a:ext uri="{FF2B5EF4-FFF2-40B4-BE49-F238E27FC236}">
                    <a16:creationId xmlns:a16="http://schemas.microsoft.com/office/drawing/2014/main" id="{52DFF6A7-A13F-4EDA-9569-7ADE3A24C00A}"/>
                  </a:ext>
                </a:extLst>
              </p:cNvPr>
              <p:cNvSpPr/>
              <p:nvPr/>
            </p:nvSpPr>
            <p:spPr>
              <a:xfrm rot="5400000">
                <a:off x="8174108" y="1725443"/>
                <a:ext cx="886980" cy="990599"/>
              </a:xfrm>
              <a:prstGeom prst="ben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화살표: 굽음 108">
                <a:extLst>
                  <a:ext uri="{FF2B5EF4-FFF2-40B4-BE49-F238E27FC236}">
                    <a16:creationId xmlns:a16="http://schemas.microsoft.com/office/drawing/2014/main" id="{8A7D3C27-CD74-43B1-BDAD-01E514D2E467}"/>
                  </a:ext>
                </a:extLst>
              </p:cNvPr>
              <p:cNvSpPr/>
              <p:nvPr/>
            </p:nvSpPr>
            <p:spPr>
              <a:xfrm rot="10800000">
                <a:off x="8123063" y="4349670"/>
                <a:ext cx="886981" cy="990601"/>
              </a:xfrm>
              <a:prstGeom prst="ben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화살표: 굽음 109">
                <a:extLst>
                  <a:ext uri="{FF2B5EF4-FFF2-40B4-BE49-F238E27FC236}">
                    <a16:creationId xmlns:a16="http://schemas.microsoft.com/office/drawing/2014/main" id="{553FEA89-480A-4027-A944-968A3C40AD14}"/>
                  </a:ext>
                </a:extLst>
              </p:cNvPr>
              <p:cNvSpPr/>
              <p:nvPr/>
            </p:nvSpPr>
            <p:spPr>
              <a:xfrm rot="16200000">
                <a:off x="3502777" y="4333038"/>
                <a:ext cx="886980" cy="990599"/>
              </a:xfrm>
              <a:prstGeom prst="ben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1351BD4C-5A7C-40D3-A127-AC12A7F41063}"/>
                </a:ext>
              </a:extLst>
            </p:cNvPr>
            <p:cNvSpPr/>
            <p:nvPr/>
          </p:nvSpPr>
          <p:spPr>
            <a:xfrm>
              <a:off x="3229017" y="728748"/>
              <a:ext cx="6089938" cy="48260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Dose Optimization (Grid Search / MCTS)</a:t>
              </a:r>
              <a:endPara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D7E1F84-EB62-4056-BFE0-760C64321F0D}"/>
              </a:ext>
            </a:extLst>
          </p:cNvPr>
          <p:cNvSpPr/>
          <p:nvPr/>
        </p:nvSpPr>
        <p:spPr>
          <a:xfrm>
            <a:off x="274321" y="3577969"/>
            <a:ext cx="3679240" cy="265806"/>
          </a:xfrm>
          <a:prstGeom prst="rect">
            <a:avLst/>
          </a:prstGeom>
          <a:solidFill>
            <a:srgbClr val="2B6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Dose Optimization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8051667-00DF-4E61-A9B5-5BCEE4D46C39}"/>
              </a:ext>
            </a:extLst>
          </p:cNvPr>
          <p:cNvSpPr/>
          <p:nvPr/>
        </p:nvSpPr>
        <p:spPr>
          <a:xfrm>
            <a:off x="4117935" y="3576249"/>
            <a:ext cx="4750752" cy="261175"/>
          </a:xfrm>
          <a:prstGeom prst="rect">
            <a:avLst/>
          </a:prstGeom>
          <a:solidFill>
            <a:srgbClr val="009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PNU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48AB3551-673C-4EA3-BFD8-A452C087BC6F}"/>
              </a:ext>
            </a:extLst>
          </p:cNvPr>
          <p:cNvSpPr/>
          <p:nvPr/>
        </p:nvSpPr>
        <p:spPr>
          <a:xfrm>
            <a:off x="6552575" y="1170658"/>
            <a:ext cx="2316111" cy="2295896"/>
          </a:xfrm>
          <a:prstGeom prst="roundRect">
            <a:avLst>
              <a:gd name="adj" fmla="val 10222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C86F035-4606-4B52-8641-BE9E5F6CF222}"/>
              </a:ext>
            </a:extLst>
          </p:cNvPr>
          <p:cNvSpPr/>
          <p:nvPr/>
        </p:nvSpPr>
        <p:spPr>
          <a:xfrm>
            <a:off x="549105" y="1169124"/>
            <a:ext cx="1305096" cy="22454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F66CFC9-82B7-4C0C-886F-A6D609B9518C}"/>
              </a:ext>
            </a:extLst>
          </p:cNvPr>
          <p:cNvSpPr/>
          <p:nvPr/>
        </p:nvSpPr>
        <p:spPr>
          <a:xfrm>
            <a:off x="664010" y="1117979"/>
            <a:ext cx="1058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9AEB08B-27C2-4730-9D65-819BDDA0B7E1}"/>
              </a:ext>
            </a:extLst>
          </p:cNvPr>
          <p:cNvGrpSpPr/>
          <p:nvPr/>
        </p:nvGrpSpPr>
        <p:grpSpPr>
          <a:xfrm>
            <a:off x="8284128" y="3537296"/>
            <a:ext cx="507107" cy="507107"/>
            <a:chOff x="8301477" y="4121685"/>
            <a:chExt cx="833813" cy="833813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2727A5C-DEF6-4274-99FB-7ACA1F105364}"/>
                </a:ext>
              </a:extLst>
            </p:cNvPr>
            <p:cNvSpPr/>
            <p:nvPr/>
          </p:nvSpPr>
          <p:spPr>
            <a:xfrm>
              <a:off x="8301477" y="4121685"/>
              <a:ext cx="833813" cy="833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래픽 140">
              <a:extLst>
                <a:ext uri="{FF2B5EF4-FFF2-40B4-BE49-F238E27FC236}">
                  <a16:creationId xmlns:a16="http://schemas.microsoft.com/office/drawing/2014/main" id="{5738B8ED-13A9-458F-9754-B06ACE583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6195" y="4168628"/>
              <a:ext cx="742950" cy="742950"/>
            </a:xfrm>
            <a:prstGeom prst="rect">
              <a:avLst/>
            </a:prstGeom>
          </p:spPr>
        </p:pic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39E46E6E-E1AD-4BFE-A1EA-A6A66F2FEB26}"/>
              </a:ext>
            </a:extLst>
          </p:cNvPr>
          <p:cNvSpPr/>
          <p:nvPr/>
        </p:nvSpPr>
        <p:spPr>
          <a:xfrm>
            <a:off x="7343195" y="1778819"/>
            <a:ext cx="567449" cy="34657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6636819D-7828-4966-A3C5-3C93240D85B6}"/>
              </a:ext>
            </a:extLst>
          </p:cNvPr>
          <p:cNvSpPr/>
          <p:nvPr/>
        </p:nvSpPr>
        <p:spPr>
          <a:xfrm>
            <a:off x="7292981" y="2776089"/>
            <a:ext cx="567449" cy="34657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2AFD59C-0525-4AC3-AE30-DA0FCE9DDD69}"/>
              </a:ext>
            </a:extLst>
          </p:cNvPr>
          <p:cNvCxnSpPr/>
          <p:nvPr/>
        </p:nvCxnSpPr>
        <p:spPr>
          <a:xfrm>
            <a:off x="8318368" y="2963066"/>
            <a:ext cx="146099" cy="7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9F479E5-4DEA-46B6-B257-A1EED10ABAC1}"/>
              </a:ext>
            </a:extLst>
          </p:cNvPr>
          <p:cNvCxnSpPr>
            <a:cxnSpLocks/>
            <a:endCxn id="150" idx="3"/>
          </p:cNvCxnSpPr>
          <p:nvPr/>
        </p:nvCxnSpPr>
        <p:spPr>
          <a:xfrm flipH="1">
            <a:off x="6644587" y="3834438"/>
            <a:ext cx="1137" cy="3305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CBD0ACF-B994-4A75-81A9-9CBB150ECA78}"/>
              </a:ext>
            </a:extLst>
          </p:cNvPr>
          <p:cNvCxnSpPr>
            <a:cxnSpLocks/>
            <a:stCxn id="155" idx="3"/>
            <a:endCxn id="160" idx="3"/>
          </p:cNvCxnSpPr>
          <p:nvPr/>
        </p:nvCxnSpPr>
        <p:spPr>
          <a:xfrm rot="16200000" flipH="1">
            <a:off x="6638433" y="2456000"/>
            <a:ext cx="11697" cy="3406373"/>
          </a:xfrm>
          <a:prstGeom prst="bentConnector3">
            <a:avLst>
              <a:gd name="adj1" fmla="val -195434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7B882FF-3C8D-44DC-A004-17F3F78E75B6}"/>
              </a:ext>
            </a:extLst>
          </p:cNvPr>
          <p:cNvSpPr/>
          <p:nvPr/>
        </p:nvSpPr>
        <p:spPr>
          <a:xfrm>
            <a:off x="5861410" y="4444874"/>
            <a:ext cx="1565705" cy="193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사각형: 둥근 위쪽 모서리 149">
            <a:extLst>
              <a:ext uri="{FF2B5EF4-FFF2-40B4-BE49-F238E27FC236}">
                <a16:creationId xmlns:a16="http://schemas.microsoft.com/office/drawing/2014/main" id="{5A538B05-2384-48D1-9902-67E984684C40}"/>
              </a:ext>
            </a:extLst>
          </p:cNvPr>
          <p:cNvSpPr/>
          <p:nvPr/>
        </p:nvSpPr>
        <p:spPr>
          <a:xfrm>
            <a:off x="5861734" y="4165035"/>
            <a:ext cx="1565705" cy="911417"/>
          </a:xfrm>
          <a:prstGeom prst="round2Same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F8F319A-29D9-4AF9-BD83-0B767B988C08}"/>
              </a:ext>
            </a:extLst>
          </p:cNvPr>
          <p:cNvSpPr txBox="1"/>
          <p:nvPr/>
        </p:nvSpPr>
        <p:spPr>
          <a:xfrm>
            <a:off x="5861124" y="4311324"/>
            <a:ext cx="156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ea typeface="Gmarket Sans Bold" panose="02000000000000000000" pitchFamily="50" charset="-127"/>
              </a:rPr>
              <a:t>Prof. Won-</a:t>
            </a:r>
            <a:r>
              <a:rPr lang="en-US" altLang="ko-KR" sz="1200" b="1" kern="0" dirty="0" err="1">
                <a:ea typeface="Gmarket Sans Bold" panose="02000000000000000000" pitchFamily="50" charset="-127"/>
              </a:rPr>
              <a:t>Joo</a:t>
            </a:r>
            <a:r>
              <a:rPr lang="en-US" altLang="ko-KR" sz="1200" b="1" kern="0" dirty="0">
                <a:ea typeface="Gmarket Sans Bold" panose="02000000000000000000" pitchFamily="50" charset="-127"/>
              </a:rPr>
              <a:t> Hwang</a:t>
            </a:r>
            <a:endParaRPr lang="ko-KR" altLang="en-US" sz="1200" b="1" kern="0" dirty="0">
              <a:ea typeface="Gmarket Sans Bold" panose="02000000000000000000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F4446A6-30CE-43A7-94EB-2D3144CB70B0}"/>
              </a:ext>
            </a:extLst>
          </p:cNvPr>
          <p:cNvSpPr/>
          <p:nvPr/>
        </p:nvSpPr>
        <p:spPr>
          <a:xfrm>
            <a:off x="5999054" y="4680247"/>
            <a:ext cx="1324827" cy="277000"/>
          </a:xfrm>
          <a:prstGeom prst="rect">
            <a:avLst/>
          </a:prstGeom>
          <a:solidFill>
            <a:srgbClr val="A5A5A5">
              <a:lumMod val="20000"/>
              <a:lumOff val="8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000" b="1" dirty="0"/>
              <a:t> Quantum Computing, AI</a:t>
            </a: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97489FC3-D1B5-4635-82E2-E6A9DA0D6516}"/>
              </a:ext>
            </a:extLst>
          </p:cNvPr>
          <p:cNvSpPr/>
          <p:nvPr/>
        </p:nvSpPr>
        <p:spPr>
          <a:xfrm>
            <a:off x="5936349" y="5204195"/>
            <a:ext cx="1458193" cy="4828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Applies quantum algorithms to PK/PD modeling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B888949-F12B-425A-AAC3-91D3F80E6404}"/>
              </a:ext>
            </a:extLst>
          </p:cNvPr>
          <p:cNvSpPr/>
          <p:nvPr/>
        </p:nvSpPr>
        <p:spPr>
          <a:xfrm>
            <a:off x="4157919" y="4433178"/>
            <a:ext cx="1565705" cy="1947596"/>
          </a:xfrm>
          <a:prstGeom prst="rect">
            <a:avLst/>
          </a:prstGeom>
          <a:solidFill>
            <a:srgbClr val="E2F0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사각형: 둥근 위쪽 모서리 154">
            <a:extLst>
              <a:ext uri="{FF2B5EF4-FFF2-40B4-BE49-F238E27FC236}">
                <a16:creationId xmlns:a16="http://schemas.microsoft.com/office/drawing/2014/main" id="{D8BFEE57-BA10-4A9C-9F4A-AC2E60A95837}"/>
              </a:ext>
            </a:extLst>
          </p:cNvPr>
          <p:cNvSpPr/>
          <p:nvPr/>
        </p:nvSpPr>
        <p:spPr>
          <a:xfrm>
            <a:off x="4158243" y="4153338"/>
            <a:ext cx="1565705" cy="911417"/>
          </a:xfrm>
          <a:prstGeom prst="round2Same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BA02D8A-193D-4F7C-96EF-A8CABB555E4D}"/>
              </a:ext>
            </a:extLst>
          </p:cNvPr>
          <p:cNvSpPr txBox="1"/>
          <p:nvPr/>
        </p:nvSpPr>
        <p:spPr>
          <a:xfrm>
            <a:off x="4157633" y="4299627"/>
            <a:ext cx="156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ea typeface="Gmarket Sans Bold" panose="02000000000000000000" pitchFamily="50" charset="-127"/>
              </a:rPr>
              <a:t>Prof. </a:t>
            </a:r>
            <a:r>
              <a:rPr lang="en-US" altLang="ko-KR" sz="1200" b="1" kern="0" dirty="0" err="1">
                <a:ea typeface="Gmarket Sans Bold" panose="02000000000000000000" pitchFamily="50" charset="-127"/>
              </a:rPr>
              <a:t>Giltae</a:t>
            </a:r>
            <a:r>
              <a:rPr lang="en-US" altLang="ko-KR" sz="1200" b="1" kern="0" dirty="0">
                <a:ea typeface="Gmarket Sans Bold" panose="02000000000000000000" pitchFamily="50" charset="-127"/>
              </a:rPr>
              <a:t> Song</a:t>
            </a:r>
            <a:endParaRPr lang="ko-KR" altLang="en-US" sz="1200" b="1" kern="0" dirty="0">
              <a:ea typeface="Gmarket Sans Bold" panose="02000000000000000000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61EC6B8-2389-4D65-AFCB-47FC0EB8A004}"/>
              </a:ext>
            </a:extLst>
          </p:cNvPr>
          <p:cNvSpPr/>
          <p:nvPr/>
        </p:nvSpPr>
        <p:spPr>
          <a:xfrm>
            <a:off x="4295563" y="4668550"/>
            <a:ext cx="1324827" cy="277000"/>
          </a:xfrm>
          <a:prstGeom prst="rect">
            <a:avLst/>
          </a:prstGeom>
          <a:solidFill>
            <a:srgbClr val="A5A5A5">
              <a:lumMod val="20000"/>
              <a:lumOff val="8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000" b="1" dirty="0"/>
              <a:t> AI, Biomedical Data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3B7B89E8-ACB7-49D6-BD5F-F44D06C7DAD7}"/>
              </a:ext>
            </a:extLst>
          </p:cNvPr>
          <p:cNvSpPr/>
          <p:nvPr/>
        </p:nvSpPr>
        <p:spPr>
          <a:xfrm>
            <a:off x="4232858" y="5192498"/>
            <a:ext cx="1458193" cy="5182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Develops deep learning models for PK/PD prediction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5FF7551-EF1A-4205-84B5-52C3356C2800}"/>
              </a:ext>
            </a:extLst>
          </p:cNvPr>
          <p:cNvSpPr/>
          <p:nvPr/>
        </p:nvSpPr>
        <p:spPr>
          <a:xfrm>
            <a:off x="7564292" y="4444874"/>
            <a:ext cx="1565705" cy="1937757"/>
          </a:xfrm>
          <a:prstGeom prst="rect">
            <a:avLst/>
          </a:prstGeom>
          <a:solidFill>
            <a:srgbClr val="DEEBF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사각형: 둥근 위쪽 모서리 159">
            <a:extLst>
              <a:ext uri="{FF2B5EF4-FFF2-40B4-BE49-F238E27FC236}">
                <a16:creationId xmlns:a16="http://schemas.microsoft.com/office/drawing/2014/main" id="{89D002BD-8EA8-45FB-9B07-677323FF44A8}"/>
              </a:ext>
            </a:extLst>
          </p:cNvPr>
          <p:cNvSpPr/>
          <p:nvPr/>
        </p:nvSpPr>
        <p:spPr>
          <a:xfrm>
            <a:off x="7564616" y="4165035"/>
            <a:ext cx="1565705" cy="911417"/>
          </a:xfrm>
          <a:prstGeom prst="round2Same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35C08A1-C2EC-4826-A492-085A18B49805}"/>
              </a:ext>
            </a:extLst>
          </p:cNvPr>
          <p:cNvSpPr txBox="1"/>
          <p:nvPr/>
        </p:nvSpPr>
        <p:spPr>
          <a:xfrm>
            <a:off x="7564006" y="4311324"/>
            <a:ext cx="156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ea typeface="Gmarket Sans Bold" panose="02000000000000000000" pitchFamily="50" charset="-127"/>
              </a:rPr>
              <a:t>Prof. In-Soo Yoon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Gmarket Sans Bold" panose="02000000000000000000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0AE23F9-0897-460A-8EB8-EF87B40B08A1}"/>
              </a:ext>
            </a:extLst>
          </p:cNvPr>
          <p:cNvSpPr/>
          <p:nvPr/>
        </p:nvSpPr>
        <p:spPr>
          <a:xfrm>
            <a:off x="7701936" y="4680247"/>
            <a:ext cx="1324827" cy="277000"/>
          </a:xfrm>
          <a:prstGeom prst="rect">
            <a:avLst/>
          </a:prstGeom>
          <a:solidFill>
            <a:srgbClr val="A5A5A5">
              <a:lumMod val="20000"/>
              <a:lumOff val="8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000" b="1" dirty="0"/>
              <a:t> PK/PD, Biopharmaceutics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1341A1C-BD86-4D65-829D-67888A3C576E}"/>
              </a:ext>
            </a:extLst>
          </p:cNvPr>
          <p:cNvSpPr/>
          <p:nvPr/>
        </p:nvSpPr>
        <p:spPr>
          <a:xfrm>
            <a:off x="7639231" y="5204195"/>
            <a:ext cx="1458193" cy="5065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Provides domain expertise in PK/PD and clinical pharmacology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EDD09684-CFAE-472F-B8AC-732C2177E437}"/>
              </a:ext>
            </a:extLst>
          </p:cNvPr>
          <p:cNvSpPr/>
          <p:nvPr/>
        </p:nvSpPr>
        <p:spPr>
          <a:xfrm>
            <a:off x="7639231" y="5799884"/>
            <a:ext cx="1458193" cy="4967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Specialized in clinical validation and dose optimization strategies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D7267E05-F3E8-42BB-AA05-13FB3F43C97B}"/>
              </a:ext>
            </a:extLst>
          </p:cNvPr>
          <p:cNvGrpSpPr/>
          <p:nvPr/>
        </p:nvGrpSpPr>
        <p:grpSpPr>
          <a:xfrm>
            <a:off x="4232858" y="5756259"/>
            <a:ext cx="1458193" cy="540374"/>
            <a:chOff x="4895597" y="3083140"/>
            <a:chExt cx="2179320" cy="456193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FC5C029F-EE26-4B82-B798-DE4A8D7F3A14}"/>
                </a:ext>
              </a:extLst>
            </p:cNvPr>
            <p:cNvSpPr/>
            <p:nvPr/>
          </p:nvSpPr>
          <p:spPr>
            <a:xfrm>
              <a:off x="4895597" y="3083140"/>
              <a:ext cx="2179320" cy="456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1BA6ACD-3700-4F77-A650-D4D28BDC48BF}"/>
                </a:ext>
              </a:extLst>
            </p:cNvPr>
            <p:cNvSpPr txBox="1"/>
            <p:nvPr/>
          </p:nvSpPr>
          <p:spPr>
            <a:xfrm>
              <a:off x="4895597" y="3143104"/>
              <a:ext cx="2179320" cy="293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Team Members: </a:t>
              </a:r>
            </a:p>
            <a:p>
              <a:pPr algn="ctr"/>
              <a:r>
                <a:rPr lang="en-US" altLang="ko-KR" sz="800" dirty="0" err="1"/>
                <a:t>Sanghun</a:t>
              </a:r>
              <a:r>
                <a:rPr lang="en-US" altLang="ko-KR" sz="800" dirty="0"/>
                <a:t> </a:t>
              </a:r>
              <a:r>
                <a:rPr lang="en-US" altLang="ko-KR" sz="800" dirty="0" err="1"/>
                <a:t>Sel</a:t>
              </a:r>
              <a:r>
                <a:rPr lang="en-US" altLang="ko-KR" sz="800" dirty="0"/>
                <a:t>, Juseong Kim, </a:t>
              </a:r>
              <a:r>
                <a:rPr lang="en-US" altLang="ko-KR" sz="800" dirty="0" err="1"/>
                <a:t>Mingyeol</a:t>
              </a:r>
              <a:r>
                <a:rPr lang="en-US" altLang="ko-KR" sz="800" dirty="0"/>
                <a:t> Kim</a:t>
              </a:r>
              <a:endParaRPr lang="en-US" altLang="ko-KR" sz="800" b="1" dirty="0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44EB9093-987A-45E7-9033-BCB39C852AD5}"/>
              </a:ext>
            </a:extLst>
          </p:cNvPr>
          <p:cNvGrpSpPr/>
          <p:nvPr/>
        </p:nvGrpSpPr>
        <p:grpSpPr>
          <a:xfrm>
            <a:off x="5842170" y="5756259"/>
            <a:ext cx="1670965" cy="540374"/>
            <a:chOff x="2224006" y="3083141"/>
            <a:chExt cx="2497314" cy="467890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9EAFBBF5-2011-4C8F-A8FC-58D73E3525E4}"/>
                </a:ext>
              </a:extLst>
            </p:cNvPr>
            <p:cNvSpPr/>
            <p:nvPr/>
          </p:nvSpPr>
          <p:spPr>
            <a:xfrm>
              <a:off x="2364524" y="3083141"/>
              <a:ext cx="2179320" cy="4678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4525276-ED24-4F54-A0EB-1E5343AEBDCE}"/>
                </a:ext>
              </a:extLst>
            </p:cNvPr>
            <p:cNvSpPr txBox="1"/>
            <p:nvPr/>
          </p:nvSpPr>
          <p:spPr>
            <a:xfrm>
              <a:off x="2224006" y="3121611"/>
              <a:ext cx="2497314" cy="39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Team Members: </a:t>
              </a:r>
            </a:p>
            <a:p>
              <a:pPr algn="ctr"/>
              <a:r>
                <a:rPr lang="en-US" altLang="ko-KR" sz="800" dirty="0" err="1"/>
                <a:t>Seon-Geun</a:t>
              </a:r>
              <a:r>
                <a:rPr lang="en-US" altLang="ko-KR" sz="800" dirty="0"/>
                <a:t> </a:t>
              </a:r>
              <a:r>
                <a:rPr lang="en-US" altLang="ko-KR" sz="800" dirty="0" err="1"/>
                <a:t>Jeong</a:t>
              </a:r>
              <a:r>
                <a:rPr lang="en-US" altLang="ko-KR" sz="800" dirty="0"/>
                <a:t>, Le Tung </a:t>
              </a:r>
              <a:r>
                <a:rPr lang="en-US" altLang="ko-KR" sz="800" dirty="0" err="1"/>
                <a:t>Giang</a:t>
              </a:r>
              <a:r>
                <a:rPr lang="en-US" altLang="ko-KR" sz="800" dirty="0"/>
                <a:t>, </a:t>
              </a:r>
            </a:p>
            <a:p>
              <a:pPr algn="ctr"/>
              <a:r>
                <a:rPr lang="en-US" altLang="ko-KR" sz="800" dirty="0"/>
                <a:t>Nguyen Doan </a:t>
              </a:r>
              <a:r>
                <a:rPr lang="en-US" altLang="ko-KR" sz="800" dirty="0" err="1"/>
                <a:t>Hieu</a:t>
              </a:r>
              <a:r>
                <a:rPr lang="en-US" altLang="ko-KR" sz="800" dirty="0"/>
                <a:t>, Mai </a:t>
              </a:r>
              <a:r>
                <a:rPr lang="en-US" altLang="ko-KR" sz="800" dirty="0" err="1"/>
                <a:t>Dinh</a:t>
              </a:r>
              <a:r>
                <a:rPr lang="en-US" altLang="ko-KR" sz="800" dirty="0"/>
                <a:t> Cong</a:t>
              </a:r>
            </a:p>
          </p:txBody>
        </p:sp>
      </p:grp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DAEC9DA-81C4-407E-8122-45F6564453BB}"/>
              </a:ext>
            </a:extLst>
          </p:cNvPr>
          <p:cNvSpPr/>
          <p:nvPr/>
        </p:nvSpPr>
        <p:spPr>
          <a:xfrm>
            <a:off x="7957383" y="3031940"/>
            <a:ext cx="1389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Clinically relevant threshold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6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23">
            <a:extLst>
              <a:ext uri="{FF2B5EF4-FFF2-40B4-BE49-F238E27FC236}">
                <a16:creationId xmlns:a16="http://schemas.microsoft.com/office/drawing/2014/main" id="{A27C8C51-2569-5E41-B0D8-848C766B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1" y="120805"/>
            <a:ext cx="8388002" cy="377026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Model Search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6898420-70C9-4D70-88F0-831BC32ECE86}"/>
              </a:ext>
            </a:extLst>
          </p:cNvPr>
          <p:cNvSpPr txBox="1"/>
          <p:nvPr/>
        </p:nvSpPr>
        <p:spPr>
          <a:xfrm>
            <a:off x="338856" y="797877"/>
            <a:ext cx="8466285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Cascade + </a:t>
            </a:r>
            <a:r>
              <a:rPr lang="en-US" altLang="ko-KR" sz="1400" dirty="0" err="1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ResMLP+MoE</a:t>
            </a:r>
            <a:r>
              <a:rPr lang="en-US" altLang="ko-KR" sz="14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 achieves the best performance in terms of PK/PD RMSE.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4BBC2F0-7BA5-458F-BD9B-7C086199E8B9}"/>
              </a:ext>
            </a:extLst>
          </p:cNvPr>
          <p:cNvGrpSpPr/>
          <p:nvPr/>
        </p:nvGrpSpPr>
        <p:grpSpPr>
          <a:xfrm>
            <a:off x="4884" y="3213869"/>
            <a:ext cx="4796163" cy="3523326"/>
            <a:chOff x="4884" y="1151290"/>
            <a:chExt cx="4796163" cy="35233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683809-2B5D-4213-B78F-9FBF75C1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4" y="1210479"/>
              <a:ext cx="4796163" cy="310448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F041863-8727-4B69-824B-2CCDDAB818AD}"/>
                </a:ext>
              </a:extLst>
            </p:cNvPr>
            <p:cNvSpPr/>
            <p:nvPr/>
          </p:nvSpPr>
          <p:spPr>
            <a:xfrm>
              <a:off x="245402" y="3380814"/>
              <a:ext cx="137517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Encoder Backbones</a:t>
              </a:r>
              <a:endParaRPr lang="ko-KR" altLang="en-US" sz="1000" dirty="0"/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B6E0F48B-2C5C-45BA-9FB6-7A702020AB88}"/>
                </a:ext>
              </a:extLst>
            </p:cNvPr>
            <p:cNvSpPr/>
            <p:nvPr/>
          </p:nvSpPr>
          <p:spPr>
            <a:xfrm>
              <a:off x="112713" y="2266052"/>
              <a:ext cx="109106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highlight>
                    <a:srgbClr val="FFFF00"/>
                  </a:highlight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Cascade mode</a:t>
              </a:r>
              <a:endParaRPr lang="ko-KR" altLang="en-US" sz="1000" dirty="0">
                <a:highlight>
                  <a:srgbClr val="FFFF00"/>
                </a:highlight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ECF69A8A-A0EF-4F86-8974-9FC31C97E426}"/>
                </a:ext>
              </a:extLst>
            </p:cNvPr>
            <p:cNvSpPr/>
            <p:nvPr/>
          </p:nvSpPr>
          <p:spPr>
            <a:xfrm>
              <a:off x="3155958" y="2268742"/>
              <a:ext cx="115823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Multi-task mode</a:t>
              </a:r>
              <a:endParaRPr lang="ko-KR" altLang="en-US" sz="1000" dirty="0"/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938C99AB-3FBA-4A5C-80E0-9A7E4AAD8A6F}"/>
                </a:ext>
              </a:extLst>
            </p:cNvPr>
            <p:cNvSpPr/>
            <p:nvPr/>
          </p:nvSpPr>
          <p:spPr>
            <a:xfrm>
              <a:off x="175348" y="1151290"/>
              <a:ext cx="151528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Independent modeling</a:t>
              </a:r>
              <a:endParaRPr lang="ko-KR" altLang="en-US" sz="100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6F23292-A0B8-4271-814C-AE3F5AB493F2}"/>
                </a:ext>
              </a:extLst>
            </p:cNvPr>
            <p:cNvSpPr/>
            <p:nvPr/>
          </p:nvSpPr>
          <p:spPr>
            <a:xfrm>
              <a:off x="2580967" y="3569713"/>
              <a:ext cx="2191177" cy="76676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C30803-94EF-4917-AD2D-E598F0AFE4F2}"/>
                </a:ext>
              </a:extLst>
            </p:cNvPr>
            <p:cNvSpPr txBox="1"/>
            <p:nvPr/>
          </p:nvSpPr>
          <p:spPr>
            <a:xfrm>
              <a:off x="81049" y="4347539"/>
              <a:ext cx="3765087" cy="327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Figure 4: Overview of modeling frameworks.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92D011F-E6CB-4EDD-B5E3-F80B562DD19E}"/>
              </a:ext>
            </a:extLst>
          </p:cNvPr>
          <p:cNvGrpSpPr/>
          <p:nvPr/>
        </p:nvGrpSpPr>
        <p:grpSpPr>
          <a:xfrm>
            <a:off x="4772710" y="1151290"/>
            <a:ext cx="4516468" cy="5065817"/>
            <a:chOff x="4772710" y="1151290"/>
            <a:chExt cx="4516468" cy="506581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AC858A-17C5-4C3B-96C4-9B9DE834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8517" y="3481872"/>
              <a:ext cx="4290415" cy="237641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681778-EA67-47EE-BF65-F86BDCFEA9B8}"/>
                </a:ext>
              </a:extLst>
            </p:cNvPr>
            <p:cNvSpPr txBox="1"/>
            <p:nvPr/>
          </p:nvSpPr>
          <p:spPr>
            <a:xfrm>
              <a:off x="4880190" y="5890030"/>
              <a:ext cx="3765087" cy="327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Figure 5: Empirical evaluation results.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7C662F-B3D6-41F7-9E58-7CAB43DBCFA7}"/>
                </a:ext>
              </a:extLst>
            </p:cNvPr>
            <p:cNvSpPr txBox="1"/>
            <p:nvPr/>
          </p:nvSpPr>
          <p:spPr>
            <a:xfrm rot="16200000">
              <a:off x="4476058" y="4540077"/>
              <a:ext cx="853312" cy="2600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0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RMSE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30EA1C-2C2B-4532-9675-A53A9D45EF97}"/>
                </a:ext>
              </a:extLst>
            </p:cNvPr>
            <p:cNvSpPr/>
            <p:nvPr/>
          </p:nvSpPr>
          <p:spPr>
            <a:xfrm>
              <a:off x="8570084" y="595549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>
                  <a:highlight>
                    <a:srgbClr val="FFFF00"/>
                  </a:highlight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Best</a:t>
              </a:r>
              <a:endParaRPr lang="ko-KR" altLang="en-US" sz="1050" dirty="0">
                <a:highlight>
                  <a:srgbClr val="FFFF00"/>
                </a:highlight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AEB812-FDB0-47D6-BF5B-5A31342DC427}"/>
                </a:ext>
              </a:extLst>
            </p:cNvPr>
            <p:cNvSpPr txBox="1"/>
            <p:nvPr/>
          </p:nvSpPr>
          <p:spPr>
            <a:xfrm>
              <a:off x="5594180" y="3406876"/>
              <a:ext cx="853312" cy="2600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0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PK RMSE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762589-8975-4DC0-AC8C-1F3072B81DEC}"/>
                </a:ext>
              </a:extLst>
            </p:cNvPr>
            <p:cNvSpPr txBox="1"/>
            <p:nvPr/>
          </p:nvSpPr>
          <p:spPr>
            <a:xfrm>
              <a:off x="7659381" y="3406876"/>
              <a:ext cx="853312" cy="2600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0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PD RMSE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5ADBE85-3604-4A9E-AC67-DB1E9E2A0EC0}"/>
                </a:ext>
              </a:extLst>
            </p:cNvPr>
            <p:cNvSpPr/>
            <p:nvPr/>
          </p:nvSpPr>
          <p:spPr>
            <a:xfrm>
              <a:off x="6625531" y="3717764"/>
              <a:ext cx="365297" cy="3282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7274A3-2AD9-4868-A7ED-B017C3CEA174}"/>
                </a:ext>
              </a:extLst>
            </p:cNvPr>
            <p:cNvSpPr txBox="1"/>
            <p:nvPr/>
          </p:nvSpPr>
          <p:spPr>
            <a:xfrm>
              <a:off x="6541095" y="3688000"/>
              <a:ext cx="686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MLP</a:t>
              </a:r>
            </a:p>
            <a:p>
              <a:r>
                <a:rPr lang="en-US" altLang="ko-KR" sz="500" dirty="0" err="1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ResMLP_MoE</a:t>
              </a:r>
              <a:endParaRPr lang="en-US" altLang="ko-KR" sz="5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endParaRPr>
            </a:p>
            <a:p>
              <a:r>
                <a:rPr lang="en-US" altLang="ko-KR" sz="5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QNN</a:t>
              </a:r>
            </a:p>
            <a:p>
              <a:r>
                <a:rPr lang="en-US" altLang="ko-KR" sz="500" dirty="0" err="1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ResQNN_MoE</a:t>
              </a:r>
              <a:endParaRPr lang="en-US" altLang="ko-KR" sz="5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B30DB63-01C7-440F-9E58-6E083042A552}"/>
                </a:ext>
              </a:extLst>
            </p:cNvPr>
            <p:cNvSpPr/>
            <p:nvPr/>
          </p:nvSpPr>
          <p:spPr>
            <a:xfrm>
              <a:off x="8679603" y="3717764"/>
              <a:ext cx="365297" cy="3282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D91AF2-CBF2-42FC-8832-0A9016ED9671}"/>
                </a:ext>
              </a:extLst>
            </p:cNvPr>
            <p:cNvSpPr txBox="1"/>
            <p:nvPr/>
          </p:nvSpPr>
          <p:spPr>
            <a:xfrm>
              <a:off x="8602213" y="3688000"/>
              <a:ext cx="686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MLP</a:t>
              </a:r>
            </a:p>
            <a:p>
              <a:r>
                <a:rPr lang="en-US" altLang="ko-KR" sz="500" dirty="0" err="1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ResMLP_MoE</a:t>
              </a:r>
              <a:endParaRPr lang="en-US" altLang="ko-KR" sz="5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endParaRPr>
            </a:p>
            <a:p>
              <a:r>
                <a:rPr lang="en-US" altLang="ko-KR" sz="5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QNN</a:t>
              </a:r>
            </a:p>
            <a:p>
              <a:r>
                <a:rPr lang="en-US" altLang="ko-KR" sz="500" dirty="0" err="1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ResQNN_MoE</a:t>
              </a:r>
              <a:endParaRPr lang="en-US" altLang="ko-KR" sz="5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83E3851-3A53-41C6-B15E-03C92E90ED9C}"/>
                </a:ext>
              </a:extLst>
            </p:cNvPr>
            <p:cNvSpPr/>
            <p:nvPr/>
          </p:nvSpPr>
          <p:spPr>
            <a:xfrm>
              <a:off x="5143985" y="5695533"/>
              <a:ext cx="1818263" cy="17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2B4DC1E-F3C5-47F5-A818-343A25DCA1C9}"/>
                </a:ext>
              </a:extLst>
            </p:cNvPr>
            <p:cNvSpPr/>
            <p:nvPr/>
          </p:nvSpPr>
          <p:spPr>
            <a:xfrm>
              <a:off x="6912834" y="5803516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>
                  <a:highlight>
                    <a:srgbClr val="FFFF00"/>
                  </a:highlight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Best</a:t>
              </a:r>
              <a:endParaRPr lang="ko-KR" altLang="en-US" sz="1050" dirty="0">
                <a:highlight>
                  <a:srgbClr val="FFFF00"/>
                </a:highlight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8A1A7A8-4DFA-4B71-B5AC-175FF90F9552}"/>
                </a:ext>
              </a:extLst>
            </p:cNvPr>
            <p:cNvCxnSpPr>
              <a:cxnSpLocks/>
            </p:cNvCxnSpPr>
            <p:nvPr/>
          </p:nvCxnSpPr>
          <p:spPr>
            <a:xfrm>
              <a:off x="6952957" y="5575156"/>
              <a:ext cx="202354" cy="26989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9768567-AC61-44E2-B6DF-D283F61A02DE}"/>
                </a:ext>
              </a:extLst>
            </p:cNvPr>
            <p:cNvSpPr txBox="1"/>
            <p:nvPr/>
          </p:nvSpPr>
          <p:spPr>
            <a:xfrm>
              <a:off x="4985041" y="5679028"/>
              <a:ext cx="6869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Baseline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FF673B7-913B-4B34-A389-454F17E09CD6}"/>
                </a:ext>
              </a:extLst>
            </p:cNvPr>
            <p:cNvSpPr txBox="1"/>
            <p:nvPr/>
          </p:nvSpPr>
          <p:spPr>
            <a:xfrm>
              <a:off x="5477310" y="5645598"/>
              <a:ext cx="68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+Feature Engineering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68C50E-D887-427B-8B4A-029CF1A00DB6}"/>
                </a:ext>
              </a:extLst>
            </p:cNvPr>
            <p:cNvSpPr txBox="1"/>
            <p:nvPr/>
          </p:nvSpPr>
          <p:spPr>
            <a:xfrm>
              <a:off x="5957522" y="5651560"/>
              <a:ext cx="68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+MC </a:t>
              </a:r>
            </a:p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Dropout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C3529C-BB6F-41C3-8069-A1332D04EDB6}"/>
                </a:ext>
              </a:extLst>
            </p:cNvPr>
            <p:cNvSpPr txBox="1"/>
            <p:nvPr/>
          </p:nvSpPr>
          <p:spPr>
            <a:xfrm>
              <a:off x="6472745" y="5645597"/>
              <a:ext cx="6168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</a:t>
              </a:r>
              <a:r>
                <a:rPr lang="en-US" altLang="ko-KR" sz="600" dirty="0" err="1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Constrative</a:t>
              </a:r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Learning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978D6B2E-9198-4D6E-B9A1-2AF1FD45CBB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069" y="5639462"/>
              <a:ext cx="1125759" cy="29382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BC87F79-43F4-4DE3-9D72-5FEC6B149340}"/>
                </a:ext>
              </a:extLst>
            </p:cNvPr>
            <p:cNvSpPr/>
            <p:nvPr/>
          </p:nvSpPr>
          <p:spPr>
            <a:xfrm>
              <a:off x="7195768" y="5695533"/>
              <a:ext cx="1818263" cy="17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27C71A1-2EA4-49EB-AEB1-CC186C037D0E}"/>
                </a:ext>
              </a:extLst>
            </p:cNvPr>
            <p:cNvSpPr txBox="1"/>
            <p:nvPr/>
          </p:nvSpPr>
          <p:spPr>
            <a:xfrm>
              <a:off x="7036824" y="5679028"/>
              <a:ext cx="6869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Baseline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29F2B64-821B-4F52-9E9C-30FD1401D4B6}"/>
                </a:ext>
              </a:extLst>
            </p:cNvPr>
            <p:cNvSpPr txBox="1"/>
            <p:nvPr/>
          </p:nvSpPr>
          <p:spPr>
            <a:xfrm>
              <a:off x="7529093" y="5645598"/>
              <a:ext cx="68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+Feature Engineering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5CF37C4-3C30-4903-9B35-5F1D95241BFD}"/>
                </a:ext>
              </a:extLst>
            </p:cNvPr>
            <p:cNvSpPr txBox="1"/>
            <p:nvPr/>
          </p:nvSpPr>
          <p:spPr>
            <a:xfrm>
              <a:off x="8009305" y="5651560"/>
              <a:ext cx="68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+MC </a:t>
              </a:r>
            </a:p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Dropout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8FBBF0-A5E2-414A-B88B-C062909E817C}"/>
                </a:ext>
              </a:extLst>
            </p:cNvPr>
            <p:cNvSpPr txBox="1"/>
            <p:nvPr/>
          </p:nvSpPr>
          <p:spPr>
            <a:xfrm>
              <a:off x="8524528" y="5645597"/>
              <a:ext cx="6168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</a:t>
              </a:r>
              <a:r>
                <a:rPr lang="en-US" altLang="ko-KR" sz="600" dirty="0" err="1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Constrative</a:t>
              </a:r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altLang="ko-KR" sz="6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Learning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CD894EE-4792-4107-B45B-D460ABFCE57E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8803481" y="5579501"/>
              <a:ext cx="181954" cy="37599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E2F706A-2352-418C-B61B-01494FDED5FF}"/>
                </a:ext>
              </a:extLst>
            </p:cNvPr>
            <p:cNvGrpSpPr/>
            <p:nvPr/>
          </p:nvGrpSpPr>
          <p:grpSpPr>
            <a:xfrm>
              <a:off x="5286573" y="1151290"/>
              <a:ext cx="3495856" cy="2325178"/>
              <a:chOff x="5816458" y="1454987"/>
              <a:chExt cx="2707168" cy="1800603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5E0711E-F972-42EB-A3CB-F99FA68B34AE}"/>
                  </a:ext>
                </a:extLst>
              </p:cNvPr>
              <p:cNvGrpSpPr/>
              <p:nvPr/>
            </p:nvGrpSpPr>
            <p:grpSpPr>
              <a:xfrm>
                <a:off x="5884713" y="1454987"/>
                <a:ext cx="2162211" cy="1721656"/>
                <a:chOff x="8536843" y="2004063"/>
                <a:chExt cx="2452532" cy="1952824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34172DBD-FC4A-4EDC-9CD4-B33AC6B5D1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1852"/>
                <a:stretch/>
              </p:blipFill>
              <p:spPr>
                <a:xfrm>
                  <a:off x="8536843" y="2004063"/>
                  <a:ext cx="2441186" cy="1952824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9564E3BB-021C-4C52-B7E2-9BD0F145E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9789" t="25573" b="52332"/>
                <a:stretch/>
              </p:blipFill>
              <p:spPr>
                <a:xfrm>
                  <a:off x="10390462" y="2048448"/>
                  <a:ext cx="598913" cy="409322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A6120B-AF00-470A-ABA7-AA7CF86B426A}"/>
                  </a:ext>
                </a:extLst>
              </p:cNvPr>
              <p:cNvSpPr txBox="1"/>
              <p:nvPr/>
            </p:nvSpPr>
            <p:spPr>
              <a:xfrm rot="16200000">
                <a:off x="5519806" y="2140108"/>
                <a:ext cx="853312" cy="2600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0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PD RMSE</a:t>
                </a: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6597529-D0A3-4353-81B9-9451901A1EC6}"/>
                  </a:ext>
                </a:extLst>
              </p:cNvPr>
              <p:cNvSpPr/>
              <p:nvPr/>
            </p:nvSpPr>
            <p:spPr>
              <a:xfrm>
                <a:off x="6687541" y="3013075"/>
                <a:ext cx="225425" cy="66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E6038-D99F-43A0-B75B-4529925DA3E0}"/>
                  </a:ext>
                </a:extLst>
              </p:cNvPr>
              <p:cNvSpPr txBox="1"/>
              <p:nvPr/>
            </p:nvSpPr>
            <p:spPr>
              <a:xfrm>
                <a:off x="6597893" y="2962282"/>
                <a:ext cx="495161" cy="162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700" dirty="0" err="1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MoE</a:t>
                </a:r>
                <a:endParaRPr lang="en-US" altLang="ko-KR" sz="7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A82759B-E60B-4F16-BEB7-662C023BAAAB}"/>
                  </a:ext>
                </a:extLst>
              </p:cNvPr>
              <p:cNvSpPr/>
              <p:nvPr/>
            </p:nvSpPr>
            <p:spPr>
              <a:xfrm>
                <a:off x="6252381" y="3013075"/>
                <a:ext cx="225425" cy="66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DD2EED-5727-41C9-B940-E008FA8F2477}"/>
                  </a:ext>
                </a:extLst>
              </p:cNvPr>
              <p:cNvSpPr txBox="1"/>
              <p:nvPr/>
            </p:nvSpPr>
            <p:spPr>
              <a:xfrm>
                <a:off x="6117512" y="2965181"/>
                <a:ext cx="495161" cy="162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7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MLP</a:t>
                </a: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3C55207-2967-4DCF-BC3E-F823DE5C292F}"/>
                  </a:ext>
                </a:extLst>
              </p:cNvPr>
              <p:cNvSpPr/>
              <p:nvPr/>
            </p:nvSpPr>
            <p:spPr>
              <a:xfrm>
                <a:off x="7157006" y="3013075"/>
                <a:ext cx="242815" cy="66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DE9A30-591C-46BE-8BC7-78157EE03B31}"/>
                  </a:ext>
                </a:extLst>
              </p:cNvPr>
              <p:cNvSpPr txBox="1"/>
              <p:nvPr/>
            </p:nvSpPr>
            <p:spPr>
              <a:xfrm>
                <a:off x="7087172" y="2962282"/>
                <a:ext cx="495161" cy="162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700" dirty="0" err="1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ResMLP</a:t>
                </a:r>
                <a:endParaRPr lang="en-US" altLang="ko-KR" sz="7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EEB781B-3193-4CFA-A543-22A90DBFB206}"/>
                  </a:ext>
                </a:extLst>
              </p:cNvPr>
              <p:cNvSpPr/>
              <p:nvPr/>
            </p:nvSpPr>
            <p:spPr>
              <a:xfrm>
                <a:off x="7611466" y="3013075"/>
                <a:ext cx="342900" cy="66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8F9EB2-51D8-4434-99F0-5DBDD02431BF}"/>
                  </a:ext>
                </a:extLst>
              </p:cNvPr>
              <p:cNvSpPr txBox="1"/>
              <p:nvPr/>
            </p:nvSpPr>
            <p:spPr>
              <a:xfrm>
                <a:off x="7465609" y="2962282"/>
                <a:ext cx="686965" cy="162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700" dirty="0" err="1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ResMLP_MoE</a:t>
                </a:r>
                <a:endParaRPr lang="en-US" altLang="ko-KR" sz="7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506E14-C316-46BF-AE94-90DB01515DA0}"/>
                  </a:ext>
                </a:extLst>
              </p:cNvPr>
              <p:cNvSpPr/>
              <p:nvPr/>
            </p:nvSpPr>
            <p:spPr>
              <a:xfrm>
                <a:off x="7710661" y="1618778"/>
                <a:ext cx="288155" cy="195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E2BCD0-85A0-4F0A-B124-B7BE3DF685F3}"/>
                  </a:ext>
                </a:extLst>
              </p:cNvPr>
              <p:cNvSpPr txBox="1"/>
              <p:nvPr/>
            </p:nvSpPr>
            <p:spPr>
              <a:xfrm>
                <a:off x="7633438" y="1567474"/>
                <a:ext cx="686965" cy="286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Independent</a:t>
                </a:r>
              </a:p>
              <a:p>
                <a:r>
                  <a:rPr lang="en-US" altLang="ko-KR" sz="6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Cascade</a:t>
                </a:r>
              </a:p>
              <a:p>
                <a:r>
                  <a:rPr lang="en-US" altLang="ko-KR" sz="6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Multi-task</a:t>
                </a: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17F9531-A43E-4F0A-A5CD-4CD5340C8A5D}"/>
                  </a:ext>
                </a:extLst>
              </p:cNvPr>
              <p:cNvCxnSpPr>
                <a:cxnSpLocks/>
                <a:endCxn id="42" idx="3"/>
              </p:cNvCxnSpPr>
              <p:nvPr/>
            </p:nvCxnSpPr>
            <p:spPr>
              <a:xfrm>
                <a:off x="7782916" y="2846872"/>
                <a:ext cx="369657" cy="19662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52FB233-B086-4BE8-8E1C-2AA8B705A5D0}"/>
                  </a:ext>
                </a:extLst>
              </p:cNvPr>
              <p:cNvSpPr/>
              <p:nvPr/>
            </p:nvSpPr>
            <p:spPr>
              <a:xfrm>
                <a:off x="8056832" y="2993980"/>
                <a:ext cx="46679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50" dirty="0">
                    <a:highlight>
                      <a:srgbClr val="FFFF00"/>
                    </a:highlight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Best</a:t>
                </a:r>
                <a:endParaRPr lang="ko-KR" altLang="en-US" sz="1050" dirty="0"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3DBF5A3-7D0C-434A-81B0-46FBD7EF5CB3}"/>
              </a:ext>
            </a:extLst>
          </p:cNvPr>
          <p:cNvGrpSpPr/>
          <p:nvPr/>
        </p:nvGrpSpPr>
        <p:grpSpPr>
          <a:xfrm>
            <a:off x="830373" y="1208034"/>
            <a:ext cx="3765087" cy="2020547"/>
            <a:chOff x="520421" y="4824046"/>
            <a:chExt cx="3765087" cy="202054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997CC12-8C8D-4744-9597-41AD6209B204}"/>
                </a:ext>
              </a:extLst>
            </p:cNvPr>
            <p:cNvSpPr txBox="1"/>
            <p:nvPr/>
          </p:nvSpPr>
          <p:spPr>
            <a:xfrm>
              <a:off x="520421" y="6510655"/>
              <a:ext cx="3765087" cy="33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Figure 3: QNN-enhanced </a:t>
              </a:r>
              <a:r>
                <a:rPr lang="en-US" altLang="ko-KR" sz="1400" dirty="0" err="1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ResMLP_MoE</a:t>
              </a:r>
              <a:r>
                <a:rPr lang="en-US" altLang="ko-KR" sz="14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85" name="Picture 4">
              <a:extLst>
                <a:ext uri="{FF2B5EF4-FFF2-40B4-BE49-F238E27FC236}">
                  <a16:creationId xmlns:a16="http://schemas.microsoft.com/office/drawing/2014/main" id="{8058F25C-CC86-4739-9055-C779FCC9E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00" y="4824046"/>
              <a:ext cx="3219126" cy="1765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C25F1-27C1-1F80-5980-74861D68D8EE}"/>
                  </a:ext>
                </a:extLst>
              </p:cNvPr>
              <p:cNvSpPr txBox="1"/>
              <p:nvPr/>
            </p:nvSpPr>
            <p:spPr>
              <a:xfrm>
                <a:off x="2801556" y="4890548"/>
                <a:ext cx="161326" cy="1077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ko-Kore-KR" altLang="en-US" sz="7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7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sz="700" b="0" i="1" smtClean="0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</m:oMath>
                  </m:oMathPara>
                </a14:m>
                <a:endParaRPr kumimoji="1" lang="ko-Kore-KR" altLang="en-US" sz="7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C25F1-27C1-1F80-5980-74861D68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556" y="4890548"/>
                <a:ext cx="161326" cy="107722"/>
              </a:xfrm>
              <a:prstGeom prst="rect">
                <a:avLst/>
              </a:prstGeom>
              <a:blipFill>
                <a:blip r:embed="rId7"/>
                <a:stretch>
                  <a:fillRect l="-7143" r="-7143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0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23">
            <a:extLst>
              <a:ext uri="{FF2B5EF4-FFF2-40B4-BE49-F238E27FC236}">
                <a16:creationId xmlns:a16="http://schemas.microsoft.com/office/drawing/2014/main" id="{A27C8C51-2569-5E41-B0D8-848C766B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1" y="120805"/>
            <a:ext cx="8388002" cy="377026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Quantum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(Qubits, Layers, Advantage)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C6898420-70C9-4D70-88F0-831BC32ECE86}"/>
                  </a:ext>
                </a:extLst>
              </p:cNvPr>
              <p:cNvSpPr txBox="1"/>
              <p:nvPr/>
            </p:nvSpPr>
            <p:spPr>
              <a:xfrm>
                <a:off x="338856" y="797877"/>
                <a:ext cx="8466285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Technical Feasibility: Based on IBM quantum systems, the quantum volume reflects the maximum circuit size with </a:t>
                </a:r>
                <a:r>
                  <a:rPr lang="en-US" altLang="ko-KR" sz="1400" dirty="0" err="1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widith</a:t>
                </a:r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</m:oMath>
                </a14:m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 depth. State-of-the-arts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𝑄𝑉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=512⇒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≤9 </m:t>
                    </m:r>
                  </m:oMath>
                </a14:m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. That is, (9 qubits and 9 depth)</a:t>
                </a: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C6898420-70C9-4D70-88F0-831BC32EC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56" y="797877"/>
                <a:ext cx="8466285" cy="592470"/>
              </a:xfrm>
              <a:prstGeom prst="rect">
                <a:avLst/>
              </a:prstGeom>
              <a:blipFill>
                <a:blip r:embed="rId3"/>
                <a:stretch>
                  <a:fillRect l="-144" b="-9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1623FA1-BC2D-4DCF-8014-4CD915F96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696" y="3016469"/>
            <a:ext cx="2965787" cy="20735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AF71B0-8B3A-4355-BDA2-CE13D42C4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6" y="3016469"/>
            <a:ext cx="2962180" cy="20735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2505A9-FDEC-4D0C-BFCA-8389ED5AE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876" y="2966731"/>
            <a:ext cx="3064217" cy="21845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B682FE-9DD4-45C3-8E0D-5192A8F32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917" y="1551682"/>
            <a:ext cx="8286161" cy="8766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B5013F-4444-4016-85E9-D045F0A603F5}"/>
              </a:ext>
            </a:extLst>
          </p:cNvPr>
          <p:cNvSpPr/>
          <p:nvPr/>
        </p:nvSpPr>
        <p:spPr>
          <a:xfrm>
            <a:off x="338856" y="1317126"/>
            <a:ext cx="4940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Table 1: The up-to-date IBM Quantum’s quantum computers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D1D9C5-3976-4765-946B-48419E06F7FC}"/>
              </a:ext>
            </a:extLst>
          </p:cNvPr>
          <p:cNvSpPr/>
          <p:nvPr/>
        </p:nvSpPr>
        <p:spPr>
          <a:xfrm>
            <a:off x="-4" y="6493068"/>
            <a:ext cx="9144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Jeong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Seon-Geun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Kyeong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-Hwan Moon, and Won-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Joo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 Hwang. "Hybrid quantum neural networks for efficient protein-ligand binding affinity prediction." </a:t>
            </a:r>
            <a:r>
              <a:rPr lang="en-US" altLang="ko-KR" sz="900" i="1" dirty="0">
                <a:solidFill>
                  <a:srgbClr val="222222"/>
                </a:solidFill>
                <a:latin typeface="Arial" panose="020B0604020202020204" pitchFamily="34" charset="0"/>
              </a:rPr>
              <a:t>EPJ Quantum Technology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 12.1 (2025): 1-36.</a:t>
            </a:r>
            <a:endParaRPr lang="ko-KR" altLang="en-US" sz="9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FEE434-2E4C-0995-BD36-215CFFBE5546}"/>
              </a:ext>
            </a:extLst>
          </p:cNvPr>
          <p:cNvSpPr/>
          <p:nvPr/>
        </p:nvSpPr>
        <p:spPr>
          <a:xfrm>
            <a:off x="338856" y="5151240"/>
            <a:ext cx="4235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Figure 6: Results of QNN-enhanced </a:t>
            </a:r>
            <a:r>
              <a:rPr lang="en-US" altLang="ko-KR" sz="1400" dirty="0" err="1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ResMLP_MoE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3314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66457D-BC7E-4246-A3F6-375D0089934C}"/>
                  </a:ext>
                </a:extLst>
              </p:cNvPr>
              <p:cNvSpPr txBox="1"/>
              <p:nvPr/>
            </p:nvSpPr>
            <p:spPr>
              <a:xfrm>
                <a:off x="150487" y="872108"/>
                <a:ext cx="8466285" cy="3946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Quantum advantages [1]: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1) Model complexity reduction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2) approximation performance (Neural Network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𝐹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, Quantum Neural Network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, continuous function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)</a:t>
                </a:r>
                <a:b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𝑑𝑥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 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𝑑𝑥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.   (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) in the same number of parameters.  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sz="14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3) model convergence speed  (Training time)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4) inference time (Faster than NN)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sz="1400" dirty="0"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5) higher expressivity (Small dataset).</a:t>
                </a: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66457D-BC7E-4246-A3F6-375D00899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87" y="872108"/>
                <a:ext cx="8466285" cy="3946530"/>
              </a:xfrm>
              <a:prstGeom prst="rect">
                <a:avLst/>
              </a:prstGeom>
              <a:blipFill>
                <a:blip r:embed="rId3"/>
                <a:stretch>
                  <a:fillRect l="-150" b="-6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제목 23">
            <a:extLst>
              <a:ext uri="{FF2B5EF4-FFF2-40B4-BE49-F238E27FC236}">
                <a16:creationId xmlns:a16="http://schemas.microsoft.com/office/drawing/2014/main" id="{A27C8C51-2569-5E41-B0D8-848C766B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1" y="120805"/>
            <a:ext cx="8388002" cy="377026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D1D9C5-3976-4765-946B-48419E06F7FC}"/>
              </a:ext>
            </a:extLst>
          </p:cNvPr>
          <p:cNvSpPr/>
          <p:nvPr/>
        </p:nvSpPr>
        <p:spPr>
          <a:xfrm>
            <a:off x="-4" y="6493068"/>
            <a:ext cx="9144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Jeong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Seon-Geun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Kyeong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-Hwan Moon, and Won-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Joo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 Hwang. "Hybrid quantum neural networks for efficient protein-ligand binding affinity prediction." </a:t>
            </a:r>
            <a:r>
              <a:rPr lang="en-US" altLang="ko-KR" sz="900" i="1" dirty="0">
                <a:solidFill>
                  <a:srgbClr val="222222"/>
                </a:solidFill>
                <a:latin typeface="Arial" panose="020B0604020202020204" pitchFamily="34" charset="0"/>
              </a:rPr>
              <a:t>EPJ Quantum Technology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 12.1 (2025): 1-36.</a:t>
            </a:r>
            <a:endParaRPr lang="ko-KR" altLang="en-US" sz="9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AD1F530-2CE7-6FE5-5EB5-BC8509A9FD48}"/>
              </a:ext>
            </a:extLst>
          </p:cNvPr>
          <p:cNvSpPr/>
          <p:nvPr/>
        </p:nvSpPr>
        <p:spPr>
          <a:xfrm>
            <a:off x="1795664" y="5039962"/>
            <a:ext cx="167269" cy="167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D189698-D38A-7DDB-1224-D52D2ED2C8CD}"/>
              </a:ext>
            </a:extLst>
          </p:cNvPr>
          <p:cNvSpPr/>
          <p:nvPr/>
        </p:nvSpPr>
        <p:spPr>
          <a:xfrm>
            <a:off x="1795664" y="5396423"/>
            <a:ext cx="167269" cy="167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DF517DF-CBD0-F739-1F56-B6A64A4DE71D}"/>
              </a:ext>
            </a:extLst>
          </p:cNvPr>
          <p:cNvSpPr/>
          <p:nvPr/>
        </p:nvSpPr>
        <p:spPr>
          <a:xfrm>
            <a:off x="1795664" y="5721715"/>
            <a:ext cx="167269" cy="167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0251EC2-6A53-1184-B253-AAD9B163C18D}"/>
              </a:ext>
            </a:extLst>
          </p:cNvPr>
          <p:cNvSpPr/>
          <p:nvPr/>
        </p:nvSpPr>
        <p:spPr>
          <a:xfrm>
            <a:off x="1222227" y="5039962"/>
            <a:ext cx="167269" cy="167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9288738-F018-44DF-3572-2271C4EC7553}"/>
              </a:ext>
            </a:extLst>
          </p:cNvPr>
          <p:cNvSpPr/>
          <p:nvPr/>
        </p:nvSpPr>
        <p:spPr>
          <a:xfrm>
            <a:off x="1222227" y="5396423"/>
            <a:ext cx="167269" cy="167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91C82F0-9E41-F766-1EA5-48AC0E9AC6BA}"/>
              </a:ext>
            </a:extLst>
          </p:cNvPr>
          <p:cNvSpPr/>
          <p:nvPr/>
        </p:nvSpPr>
        <p:spPr>
          <a:xfrm>
            <a:off x="1222227" y="5721715"/>
            <a:ext cx="167269" cy="167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48CA787-6ECA-F388-E56E-3F53AB649A31}"/>
              </a:ext>
            </a:extLst>
          </p:cNvPr>
          <p:cNvCxnSpPr>
            <a:cxnSpLocks/>
          </p:cNvCxnSpPr>
          <p:nvPr/>
        </p:nvCxnSpPr>
        <p:spPr>
          <a:xfrm>
            <a:off x="3100635" y="5775959"/>
            <a:ext cx="897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6CE46817-4060-A767-B45F-416CEFF49366}"/>
              </a:ext>
            </a:extLst>
          </p:cNvPr>
          <p:cNvCxnSpPr>
            <a:cxnSpLocks/>
          </p:cNvCxnSpPr>
          <p:nvPr/>
        </p:nvCxnSpPr>
        <p:spPr>
          <a:xfrm>
            <a:off x="3100635" y="5464291"/>
            <a:ext cx="897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7150429-1445-999E-9B6E-96BCF2BD76DE}"/>
              </a:ext>
            </a:extLst>
          </p:cNvPr>
          <p:cNvCxnSpPr>
            <a:cxnSpLocks/>
          </p:cNvCxnSpPr>
          <p:nvPr/>
        </p:nvCxnSpPr>
        <p:spPr>
          <a:xfrm>
            <a:off x="3100635" y="5123329"/>
            <a:ext cx="897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8E3F9BD-2F96-D261-44A6-483B4536B780}"/>
              </a:ext>
            </a:extLst>
          </p:cNvPr>
          <p:cNvCxnSpPr>
            <a:stCxn id="5" idx="6"/>
            <a:endCxn id="2" idx="2"/>
          </p:cNvCxnSpPr>
          <p:nvPr/>
        </p:nvCxnSpPr>
        <p:spPr>
          <a:xfrm>
            <a:off x="1389496" y="5123597"/>
            <a:ext cx="406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FFE96B-C97D-C876-8DF0-CA44FA97F322}"/>
              </a:ext>
            </a:extLst>
          </p:cNvPr>
          <p:cNvCxnSpPr>
            <a:cxnSpLocks/>
            <a:stCxn id="5" idx="6"/>
            <a:endCxn id="3" idx="2"/>
          </p:cNvCxnSpPr>
          <p:nvPr/>
        </p:nvCxnSpPr>
        <p:spPr>
          <a:xfrm>
            <a:off x="1389496" y="5123597"/>
            <a:ext cx="406168" cy="356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D6D2B06-50DC-0525-3B84-6114E908011B}"/>
              </a:ext>
            </a:extLst>
          </p:cNvPr>
          <p:cNvCxnSpPr>
            <a:cxnSpLocks/>
            <a:stCxn id="5" idx="6"/>
            <a:endCxn id="4" idx="3"/>
          </p:cNvCxnSpPr>
          <p:nvPr/>
        </p:nvCxnSpPr>
        <p:spPr>
          <a:xfrm>
            <a:off x="1389496" y="5123597"/>
            <a:ext cx="430664" cy="740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8E7E07-4A30-93A2-9CE3-6CA82743E43E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>
          <a:xfrm>
            <a:off x="1389496" y="5480058"/>
            <a:ext cx="406168" cy="325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C728B5C-9BEA-237C-362B-1067171D5F5D}"/>
              </a:ext>
            </a:extLst>
          </p:cNvPr>
          <p:cNvCxnSpPr>
            <a:cxnSpLocks/>
            <a:stCxn id="6" idx="6"/>
            <a:endCxn id="2" idx="2"/>
          </p:cNvCxnSpPr>
          <p:nvPr/>
        </p:nvCxnSpPr>
        <p:spPr>
          <a:xfrm flipV="1">
            <a:off x="1389496" y="5123597"/>
            <a:ext cx="406168" cy="356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E6A7244-0C0C-4493-B700-6B9F0BF7DAC6}"/>
              </a:ext>
            </a:extLst>
          </p:cNvPr>
          <p:cNvCxnSpPr>
            <a:cxnSpLocks/>
            <a:stCxn id="6" idx="6"/>
            <a:endCxn id="3" idx="2"/>
          </p:cNvCxnSpPr>
          <p:nvPr/>
        </p:nvCxnSpPr>
        <p:spPr>
          <a:xfrm>
            <a:off x="1389496" y="5480058"/>
            <a:ext cx="406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AFF52005-32D3-A0DC-9087-22888CD7269F}"/>
              </a:ext>
            </a:extLst>
          </p:cNvPr>
          <p:cNvCxnSpPr>
            <a:cxnSpLocks/>
            <a:stCxn id="7" idx="6"/>
            <a:endCxn id="2" idx="2"/>
          </p:cNvCxnSpPr>
          <p:nvPr/>
        </p:nvCxnSpPr>
        <p:spPr>
          <a:xfrm flipV="1">
            <a:off x="1389496" y="5123597"/>
            <a:ext cx="406168" cy="681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0654BE0B-2538-F675-B087-4598F91107EE}"/>
              </a:ext>
            </a:extLst>
          </p:cNvPr>
          <p:cNvCxnSpPr>
            <a:cxnSpLocks/>
            <a:stCxn id="7" idx="6"/>
            <a:endCxn id="4" idx="2"/>
          </p:cNvCxnSpPr>
          <p:nvPr/>
        </p:nvCxnSpPr>
        <p:spPr>
          <a:xfrm>
            <a:off x="1389496" y="5805350"/>
            <a:ext cx="406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9871D923-4601-6FCC-597F-3A0C18691378}"/>
              </a:ext>
            </a:extLst>
          </p:cNvPr>
          <p:cNvCxnSpPr>
            <a:cxnSpLocks/>
            <a:stCxn id="7" idx="6"/>
            <a:endCxn id="3" idx="2"/>
          </p:cNvCxnSpPr>
          <p:nvPr/>
        </p:nvCxnSpPr>
        <p:spPr>
          <a:xfrm flipV="1">
            <a:off x="1389496" y="5480058"/>
            <a:ext cx="406168" cy="325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8D56FCE-4BF4-97A9-3D05-98320B2BAD73}"/>
              </a:ext>
            </a:extLst>
          </p:cNvPr>
          <p:cNvSpPr/>
          <p:nvPr/>
        </p:nvSpPr>
        <p:spPr>
          <a:xfrm>
            <a:off x="639091" y="5229306"/>
            <a:ext cx="440363" cy="4403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B726D4A-9696-45C1-31E6-24DD1AAF9977}"/>
              </a:ext>
            </a:extLst>
          </p:cNvPr>
          <p:cNvSpPr/>
          <p:nvPr/>
        </p:nvSpPr>
        <p:spPr>
          <a:xfrm>
            <a:off x="3016265" y="5039962"/>
            <a:ext cx="167269" cy="167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244275F-436E-2069-364F-5778028D490A}"/>
              </a:ext>
            </a:extLst>
          </p:cNvPr>
          <p:cNvCxnSpPr/>
          <p:nvPr/>
        </p:nvCxnSpPr>
        <p:spPr>
          <a:xfrm flipV="1">
            <a:off x="2957862" y="4940924"/>
            <a:ext cx="317716" cy="29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49F55B-88DC-FF83-4612-7C8603846B7E}"/>
              </a:ext>
            </a:extLst>
          </p:cNvPr>
          <p:cNvSpPr txBox="1"/>
          <p:nvPr/>
        </p:nvSpPr>
        <p:spPr>
          <a:xfrm>
            <a:off x="338857" y="5933818"/>
            <a:ext cx="16787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Classical representation Space</a:t>
            </a:r>
            <a:endParaRPr lang="ko-Kore-KR" altLang="en-US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051EC4-D86D-B556-D2E6-3F9E69A1EB8A}"/>
              </a:ext>
            </a:extLst>
          </p:cNvPr>
          <p:cNvSpPr txBox="1"/>
          <p:nvPr/>
        </p:nvSpPr>
        <p:spPr>
          <a:xfrm>
            <a:off x="3100635" y="5933818"/>
            <a:ext cx="16787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dirty="0"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Quantum Hilbert representation Space</a:t>
            </a:r>
            <a:endParaRPr lang="ko-Kore-KR" altLang="en-US" sz="11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633047F-EB3E-F1F4-99FD-185A72FE0886}"/>
              </a:ext>
            </a:extLst>
          </p:cNvPr>
          <p:cNvSpPr/>
          <p:nvPr/>
        </p:nvSpPr>
        <p:spPr>
          <a:xfrm>
            <a:off x="3016265" y="5380656"/>
            <a:ext cx="167269" cy="167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5D8ED86-1AA1-1664-B9C0-0E77C3D2FBD4}"/>
              </a:ext>
            </a:extLst>
          </p:cNvPr>
          <p:cNvCxnSpPr/>
          <p:nvPr/>
        </p:nvCxnSpPr>
        <p:spPr>
          <a:xfrm flipV="1">
            <a:off x="2957862" y="5281618"/>
            <a:ext cx="317716" cy="29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6FD29F97-705C-1B75-EDA2-EA8263EA4B4C}"/>
              </a:ext>
            </a:extLst>
          </p:cNvPr>
          <p:cNvSpPr/>
          <p:nvPr/>
        </p:nvSpPr>
        <p:spPr>
          <a:xfrm>
            <a:off x="3016265" y="5692324"/>
            <a:ext cx="167269" cy="1672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312A469-DA39-C3B6-EA72-56D2539C2714}"/>
              </a:ext>
            </a:extLst>
          </p:cNvPr>
          <p:cNvCxnSpPr/>
          <p:nvPr/>
        </p:nvCxnSpPr>
        <p:spPr>
          <a:xfrm flipV="1">
            <a:off x="2957862" y="5593286"/>
            <a:ext cx="317716" cy="29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95795B-ADD1-C86E-CCE9-89E8433847A4}"/>
              </a:ext>
            </a:extLst>
          </p:cNvPr>
          <p:cNvSpPr/>
          <p:nvPr/>
        </p:nvSpPr>
        <p:spPr>
          <a:xfrm>
            <a:off x="3418350" y="5039962"/>
            <a:ext cx="184528" cy="184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9264CD6-86BC-AC54-A575-65AD96232460}"/>
              </a:ext>
            </a:extLst>
          </p:cNvPr>
          <p:cNvSpPr/>
          <p:nvPr/>
        </p:nvSpPr>
        <p:spPr>
          <a:xfrm>
            <a:off x="3418350" y="5359822"/>
            <a:ext cx="184528" cy="184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30B791-A08B-C83D-C567-C53E852C906A}"/>
              </a:ext>
            </a:extLst>
          </p:cNvPr>
          <p:cNvSpPr/>
          <p:nvPr/>
        </p:nvSpPr>
        <p:spPr>
          <a:xfrm>
            <a:off x="3418350" y="5679238"/>
            <a:ext cx="184528" cy="184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8A3B7D-099C-6785-C6E9-998B52115144}"/>
                  </a:ext>
                </a:extLst>
              </p:cNvPr>
              <p:cNvSpPr txBox="1"/>
              <p:nvPr/>
            </p:nvSpPr>
            <p:spPr>
              <a:xfrm>
                <a:off x="1178214" y="4753538"/>
                <a:ext cx="2268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8A3B7D-099C-6785-C6E9-998B52115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14" y="4753538"/>
                <a:ext cx="226857" cy="276999"/>
              </a:xfrm>
              <a:prstGeom prst="rect">
                <a:avLst/>
              </a:prstGeom>
              <a:blipFill>
                <a:blip r:embed="rId4"/>
                <a:stretch>
                  <a:fillRect l="-21053" r="-21053" b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4192AE3-B054-BC29-1EAA-EC820C4FA227}"/>
                  </a:ext>
                </a:extLst>
              </p:cNvPr>
              <p:cNvSpPr txBox="1"/>
              <p:nvPr/>
            </p:nvSpPr>
            <p:spPr>
              <a:xfrm>
                <a:off x="2902836" y="4753538"/>
                <a:ext cx="321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4192AE3-B054-BC29-1EAA-EC820C4FA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836" y="4753538"/>
                <a:ext cx="321242" cy="276999"/>
              </a:xfrm>
              <a:prstGeom prst="rect">
                <a:avLst/>
              </a:prstGeom>
              <a:blipFill>
                <a:blip r:embed="rId5"/>
                <a:stretch>
                  <a:fillRect l="-15385" t="-4545" r="-7692" b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직사각형 71">
            <a:extLst>
              <a:ext uri="{FF2B5EF4-FFF2-40B4-BE49-F238E27FC236}">
                <a16:creationId xmlns:a16="http://schemas.microsoft.com/office/drawing/2014/main" id="{993A5688-1607-AE91-939B-BE4374831709}"/>
              </a:ext>
            </a:extLst>
          </p:cNvPr>
          <p:cNvSpPr/>
          <p:nvPr/>
        </p:nvSpPr>
        <p:spPr>
          <a:xfrm>
            <a:off x="2446113" y="5229306"/>
            <a:ext cx="440363" cy="4403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434E5F-20AC-523F-436D-DB9F2A3D0D25}"/>
              </a:ext>
            </a:extLst>
          </p:cNvPr>
          <p:cNvSpPr/>
          <p:nvPr/>
        </p:nvSpPr>
        <p:spPr>
          <a:xfrm>
            <a:off x="3931914" y="5039961"/>
            <a:ext cx="317714" cy="204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B39ED02-6CFB-8085-EBA5-8E757B821826}"/>
              </a:ext>
            </a:extLst>
          </p:cNvPr>
          <p:cNvSpPr/>
          <p:nvPr/>
        </p:nvSpPr>
        <p:spPr>
          <a:xfrm>
            <a:off x="3931913" y="5357412"/>
            <a:ext cx="317715" cy="17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0FA3D6E-4B7E-DA0D-7CEE-433B10AC516F}"/>
              </a:ext>
            </a:extLst>
          </p:cNvPr>
          <p:cNvSpPr/>
          <p:nvPr/>
        </p:nvSpPr>
        <p:spPr>
          <a:xfrm>
            <a:off x="3931913" y="5667802"/>
            <a:ext cx="338593" cy="184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호 76">
            <a:extLst>
              <a:ext uri="{FF2B5EF4-FFF2-40B4-BE49-F238E27FC236}">
                <a16:creationId xmlns:a16="http://schemas.microsoft.com/office/drawing/2014/main" id="{CEE6A235-F6B5-EB56-6152-4C35CC703010}"/>
              </a:ext>
            </a:extLst>
          </p:cNvPr>
          <p:cNvSpPr/>
          <p:nvPr/>
        </p:nvSpPr>
        <p:spPr>
          <a:xfrm>
            <a:off x="3977396" y="5084921"/>
            <a:ext cx="226748" cy="184686"/>
          </a:xfrm>
          <a:prstGeom prst="arc">
            <a:avLst>
              <a:gd name="adj1" fmla="val 10852429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호 77">
            <a:extLst>
              <a:ext uri="{FF2B5EF4-FFF2-40B4-BE49-F238E27FC236}">
                <a16:creationId xmlns:a16="http://schemas.microsoft.com/office/drawing/2014/main" id="{FCD4E981-7BB4-5E79-609A-0F7AD722DB34}"/>
              </a:ext>
            </a:extLst>
          </p:cNvPr>
          <p:cNvSpPr/>
          <p:nvPr/>
        </p:nvSpPr>
        <p:spPr>
          <a:xfrm>
            <a:off x="3977396" y="5402370"/>
            <a:ext cx="226748" cy="184686"/>
          </a:xfrm>
          <a:prstGeom prst="arc">
            <a:avLst>
              <a:gd name="adj1" fmla="val 10852429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호 78">
            <a:extLst>
              <a:ext uri="{FF2B5EF4-FFF2-40B4-BE49-F238E27FC236}">
                <a16:creationId xmlns:a16="http://schemas.microsoft.com/office/drawing/2014/main" id="{5ECB63C1-28B5-1C17-FC2E-1875500A3ACE}"/>
              </a:ext>
            </a:extLst>
          </p:cNvPr>
          <p:cNvSpPr/>
          <p:nvPr/>
        </p:nvSpPr>
        <p:spPr>
          <a:xfrm>
            <a:off x="3977396" y="5708996"/>
            <a:ext cx="226748" cy="184686"/>
          </a:xfrm>
          <a:prstGeom prst="arc">
            <a:avLst>
              <a:gd name="adj1" fmla="val 10852429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2416A1D-9007-7D78-BCFB-B29F451036E0}"/>
              </a:ext>
            </a:extLst>
          </p:cNvPr>
          <p:cNvCxnSpPr>
            <a:cxnSpLocks/>
          </p:cNvCxnSpPr>
          <p:nvPr/>
        </p:nvCxnSpPr>
        <p:spPr>
          <a:xfrm flipV="1">
            <a:off x="4045287" y="4976750"/>
            <a:ext cx="158857" cy="213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07C1775-5AF5-FBA8-97F4-5697A33924C5}"/>
              </a:ext>
            </a:extLst>
          </p:cNvPr>
          <p:cNvCxnSpPr>
            <a:cxnSpLocks/>
          </p:cNvCxnSpPr>
          <p:nvPr/>
        </p:nvCxnSpPr>
        <p:spPr>
          <a:xfrm flipV="1">
            <a:off x="4045287" y="5287232"/>
            <a:ext cx="158857" cy="213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8C037C8-89DA-1857-2359-1E8AD8AFA2BB}"/>
              </a:ext>
            </a:extLst>
          </p:cNvPr>
          <p:cNvCxnSpPr>
            <a:cxnSpLocks/>
          </p:cNvCxnSpPr>
          <p:nvPr/>
        </p:nvCxnSpPr>
        <p:spPr>
          <a:xfrm flipV="1">
            <a:off x="4045287" y="5599270"/>
            <a:ext cx="158857" cy="213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3C86C90-02B4-3EC1-DB25-0FAC5E2B96DB}"/>
              </a:ext>
            </a:extLst>
          </p:cNvPr>
          <p:cNvGrpSpPr/>
          <p:nvPr/>
        </p:nvGrpSpPr>
        <p:grpSpPr>
          <a:xfrm>
            <a:off x="3520899" y="3339616"/>
            <a:ext cx="2672760" cy="1205090"/>
            <a:chOff x="5524399" y="4454156"/>
            <a:chExt cx="3407865" cy="1536533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D668CBD-7F42-EF23-E632-CE964DC50A6F}"/>
                </a:ext>
              </a:extLst>
            </p:cNvPr>
            <p:cNvGrpSpPr/>
            <p:nvPr/>
          </p:nvGrpSpPr>
          <p:grpSpPr>
            <a:xfrm>
              <a:off x="5672327" y="4628061"/>
              <a:ext cx="741634" cy="366543"/>
              <a:chOff x="376237" y="2557959"/>
              <a:chExt cx="829054" cy="409749"/>
            </a:xfrm>
          </p:grpSpPr>
          <p:pic>
            <p:nvPicPr>
              <p:cNvPr id="86" name="그래픽 85">
                <a:extLst>
                  <a:ext uri="{FF2B5EF4-FFF2-40B4-BE49-F238E27FC236}">
                    <a16:creationId xmlns:a16="http://schemas.microsoft.com/office/drawing/2014/main" id="{D11AF1A2-976E-B75B-59B2-70C83A60E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6237" y="2557959"/>
                <a:ext cx="413407" cy="409749"/>
              </a:xfrm>
              <a:prstGeom prst="rect">
                <a:avLst/>
              </a:prstGeom>
            </p:spPr>
          </p:pic>
          <p:pic>
            <p:nvPicPr>
              <p:cNvPr id="87" name="그래픽 86">
                <a:extLst>
                  <a:ext uri="{FF2B5EF4-FFF2-40B4-BE49-F238E27FC236}">
                    <a16:creationId xmlns:a16="http://schemas.microsoft.com/office/drawing/2014/main" id="{8D5C4E99-E73F-D6AC-BF2C-1C5B7F8B1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89940" y="2617425"/>
                <a:ext cx="315351" cy="315351"/>
              </a:xfrm>
              <a:prstGeom prst="rect">
                <a:avLst/>
              </a:prstGeom>
            </p:spPr>
          </p:pic>
        </p:grpSp>
        <p:pic>
          <p:nvPicPr>
            <p:cNvPr id="88" name="그래픽 87">
              <a:extLst>
                <a:ext uri="{FF2B5EF4-FFF2-40B4-BE49-F238E27FC236}">
                  <a16:creationId xmlns:a16="http://schemas.microsoft.com/office/drawing/2014/main" id="{8846934A-7217-9613-F10D-FF9DCB4F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80030" y="4510191"/>
              <a:ext cx="591431" cy="602283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8DE670E1-A883-032C-D352-07C880CFEC94}"/>
                </a:ext>
              </a:extLst>
            </p:cNvPr>
            <p:cNvGrpSpPr/>
            <p:nvPr/>
          </p:nvGrpSpPr>
          <p:grpSpPr>
            <a:xfrm>
              <a:off x="6877854" y="4454156"/>
              <a:ext cx="876870" cy="714353"/>
              <a:chOff x="1636305" y="2397855"/>
              <a:chExt cx="876870" cy="714353"/>
            </a:xfrm>
          </p:grpSpPr>
          <p:pic>
            <p:nvPicPr>
              <p:cNvPr id="90" name="그래픽 89">
                <a:extLst>
                  <a:ext uri="{FF2B5EF4-FFF2-40B4-BE49-F238E27FC236}">
                    <a16:creationId xmlns:a16="http://schemas.microsoft.com/office/drawing/2014/main" id="{180B795E-3AE3-6A6B-E484-154617EDC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845214" y="2397855"/>
                <a:ext cx="467452" cy="467450"/>
              </a:xfrm>
              <a:prstGeom prst="rect">
                <a:avLst/>
              </a:prstGeom>
            </p:spPr>
          </p:pic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DC1D77BB-8A49-673B-7229-3D2BF2A6B365}"/>
                  </a:ext>
                </a:extLst>
              </p:cNvPr>
              <p:cNvGrpSpPr/>
              <p:nvPr/>
            </p:nvGrpSpPr>
            <p:grpSpPr>
              <a:xfrm>
                <a:off x="1636305" y="2942588"/>
                <a:ext cx="876870" cy="169620"/>
                <a:chOff x="1693271" y="3057650"/>
                <a:chExt cx="1579149" cy="305466"/>
              </a:xfrm>
            </p:grpSpPr>
            <p:sp>
              <p:nvSpPr>
                <p:cNvPr id="92" name="자유형: 도형 50">
                  <a:extLst>
                    <a:ext uri="{FF2B5EF4-FFF2-40B4-BE49-F238E27FC236}">
                      <a16:creationId xmlns:a16="http://schemas.microsoft.com/office/drawing/2014/main" id="{F6D8AEE1-1499-AB26-F944-8C1AC6C46E16}"/>
                    </a:ext>
                  </a:extLst>
                </p:cNvPr>
                <p:cNvSpPr/>
                <p:nvPr/>
              </p:nvSpPr>
              <p:spPr>
                <a:xfrm>
                  <a:off x="1693271" y="3057650"/>
                  <a:ext cx="305466" cy="305466"/>
                </a:xfrm>
                <a:custGeom>
                  <a:avLst/>
                  <a:gdLst>
                    <a:gd name="connsiteX0" fmla="*/ 0 w 305466"/>
                    <a:gd name="connsiteY0" fmla="*/ 0 h 305466"/>
                    <a:gd name="connsiteX1" fmla="*/ 305467 w 305466"/>
                    <a:gd name="connsiteY1" fmla="*/ 0 h 305466"/>
                    <a:gd name="connsiteX2" fmla="*/ 305467 w 305466"/>
                    <a:gd name="connsiteY2" fmla="*/ 305467 h 305466"/>
                    <a:gd name="connsiteX3" fmla="*/ 0 w 305466"/>
                    <a:gd name="connsiteY3" fmla="*/ 305467 h 30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66" h="305466">
                      <a:moveTo>
                        <a:pt x="0" y="0"/>
                      </a:moveTo>
                      <a:lnTo>
                        <a:pt x="305467" y="0"/>
                      </a:lnTo>
                      <a:lnTo>
                        <a:pt x="305467" y="305467"/>
                      </a:lnTo>
                      <a:lnTo>
                        <a:pt x="0" y="305467"/>
                      </a:lnTo>
                      <a:close/>
                    </a:path>
                  </a:pathLst>
                </a:custGeom>
                <a:solidFill>
                  <a:srgbClr val="2493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93" name="자유형: 도형 51">
                  <a:extLst>
                    <a:ext uri="{FF2B5EF4-FFF2-40B4-BE49-F238E27FC236}">
                      <a16:creationId xmlns:a16="http://schemas.microsoft.com/office/drawing/2014/main" id="{FD09DAB5-00EC-B788-381E-2F23C340AE44}"/>
                    </a:ext>
                  </a:extLst>
                </p:cNvPr>
                <p:cNvSpPr/>
                <p:nvPr/>
              </p:nvSpPr>
              <p:spPr>
                <a:xfrm>
                  <a:off x="2117800" y="3057650"/>
                  <a:ext cx="305466" cy="305466"/>
                </a:xfrm>
                <a:custGeom>
                  <a:avLst/>
                  <a:gdLst>
                    <a:gd name="connsiteX0" fmla="*/ 0 w 305466"/>
                    <a:gd name="connsiteY0" fmla="*/ 0 h 305466"/>
                    <a:gd name="connsiteX1" fmla="*/ 305467 w 305466"/>
                    <a:gd name="connsiteY1" fmla="*/ 0 h 305466"/>
                    <a:gd name="connsiteX2" fmla="*/ 305467 w 305466"/>
                    <a:gd name="connsiteY2" fmla="*/ 305467 h 305466"/>
                    <a:gd name="connsiteX3" fmla="*/ 0 w 305466"/>
                    <a:gd name="connsiteY3" fmla="*/ 305467 h 30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66" h="305466">
                      <a:moveTo>
                        <a:pt x="0" y="0"/>
                      </a:moveTo>
                      <a:lnTo>
                        <a:pt x="305467" y="0"/>
                      </a:lnTo>
                      <a:lnTo>
                        <a:pt x="305467" y="305467"/>
                      </a:lnTo>
                      <a:lnTo>
                        <a:pt x="0" y="305467"/>
                      </a:lnTo>
                      <a:close/>
                    </a:path>
                  </a:pathLst>
                </a:custGeom>
                <a:solidFill>
                  <a:srgbClr val="2493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94" name="자유형: 도형 52">
                  <a:extLst>
                    <a:ext uri="{FF2B5EF4-FFF2-40B4-BE49-F238E27FC236}">
                      <a16:creationId xmlns:a16="http://schemas.microsoft.com/office/drawing/2014/main" id="{B3F86CA6-872E-0A0E-7A66-2FB48AC198C0}"/>
                    </a:ext>
                  </a:extLst>
                </p:cNvPr>
                <p:cNvSpPr/>
                <p:nvPr/>
              </p:nvSpPr>
              <p:spPr>
                <a:xfrm>
                  <a:off x="2542329" y="3057650"/>
                  <a:ext cx="305466" cy="305466"/>
                </a:xfrm>
                <a:custGeom>
                  <a:avLst/>
                  <a:gdLst>
                    <a:gd name="connsiteX0" fmla="*/ 0 w 305466"/>
                    <a:gd name="connsiteY0" fmla="*/ 0 h 305466"/>
                    <a:gd name="connsiteX1" fmla="*/ 305467 w 305466"/>
                    <a:gd name="connsiteY1" fmla="*/ 0 h 305466"/>
                    <a:gd name="connsiteX2" fmla="*/ 305467 w 305466"/>
                    <a:gd name="connsiteY2" fmla="*/ 305467 h 305466"/>
                    <a:gd name="connsiteX3" fmla="*/ 0 w 305466"/>
                    <a:gd name="connsiteY3" fmla="*/ 305467 h 30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66" h="305466">
                      <a:moveTo>
                        <a:pt x="0" y="0"/>
                      </a:moveTo>
                      <a:lnTo>
                        <a:pt x="305467" y="0"/>
                      </a:lnTo>
                      <a:lnTo>
                        <a:pt x="305467" y="305467"/>
                      </a:lnTo>
                      <a:lnTo>
                        <a:pt x="0" y="305467"/>
                      </a:lnTo>
                      <a:close/>
                    </a:path>
                  </a:pathLst>
                </a:custGeom>
                <a:solidFill>
                  <a:srgbClr val="2493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95" name="자유형: 도형 53">
                  <a:extLst>
                    <a:ext uri="{FF2B5EF4-FFF2-40B4-BE49-F238E27FC236}">
                      <a16:creationId xmlns:a16="http://schemas.microsoft.com/office/drawing/2014/main" id="{FEB22CDE-7BD2-12D5-3BA9-DF29705E77E4}"/>
                    </a:ext>
                  </a:extLst>
                </p:cNvPr>
                <p:cNvSpPr/>
                <p:nvPr/>
              </p:nvSpPr>
              <p:spPr>
                <a:xfrm>
                  <a:off x="2966954" y="3057650"/>
                  <a:ext cx="305466" cy="305466"/>
                </a:xfrm>
                <a:custGeom>
                  <a:avLst/>
                  <a:gdLst>
                    <a:gd name="connsiteX0" fmla="*/ 0 w 305466"/>
                    <a:gd name="connsiteY0" fmla="*/ 0 h 305466"/>
                    <a:gd name="connsiteX1" fmla="*/ 305467 w 305466"/>
                    <a:gd name="connsiteY1" fmla="*/ 0 h 305466"/>
                    <a:gd name="connsiteX2" fmla="*/ 305467 w 305466"/>
                    <a:gd name="connsiteY2" fmla="*/ 305467 h 305466"/>
                    <a:gd name="connsiteX3" fmla="*/ 0 w 305466"/>
                    <a:gd name="connsiteY3" fmla="*/ 305467 h 30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66" h="305466">
                      <a:moveTo>
                        <a:pt x="0" y="0"/>
                      </a:moveTo>
                      <a:lnTo>
                        <a:pt x="305467" y="0"/>
                      </a:lnTo>
                      <a:lnTo>
                        <a:pt x="305467" y="305467"/>
                      </a:lnTo>
                      <a:lnTo>
                        <a:pt x="0" y="305467"/>
                      </a:lnTo>
                      <a:close/>
                    </a:path>
                  </a:pathLst>
                </a:custGeom>
                <a:solidFill>
                  <a:srgbClr val="2493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96" name="자유형: 도형 54">
                  <a:extLst>
                    <a:ext uri="{FF2B5EF4-FFF2-40B4-BE49-F238E27FC236}">
                      <a16:creationId xmlns:a16="http://schemas.microsoft.com/office/drawing/2014/main" id="{7AC6D37F-B81D-9E87-28EA-81057CBF937B}"/>
                    </a:ext>
                  </a:extLst>
                </p:cNvPr>
                <p:cNvSpPr/>
                <p:nvPr/>
              </p:nvSpPr>
              <p:spPr>
                <a:xfrm>
                  <a:off x="1846052" y="3197953"/>
                  <a:ext cx="1273682" cy="24955"/>
                </a:xfrm>
                <a:custGeom>
                  <a:avLst/>
                  <a:gdLst>
                    <a:gd name="connsiteX0" fmla="*/ 0 w 1273682"/>
                    <a:gd name="connsiteY0" fmla="*/ 0 h 24955"/>
                    <a:gd name="connsiteX1" fmla="*/ 1273683 w 1273682"/>
                    <a:gd name="connsiteY1" fmla="*/ 0 h 24955"/>
                    <a:gd name="connsiteX2" fmla="*/ 1273683 w 1273682"/>
                    <a:gd name="connsiteY2" fmla="*/ 24956 h 24955"/>
                    <a:gd name="connsiteX3" fmla="*/ 0 w 1273682"/>
                    <a:gd name="connsiteY3" fmla="*/ 24956 h 2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3682" h="24955">
                      <a:moveTo>
                        <a:pt x="0" y="0"/>
                      </a:moveTo>
                      <a:lnTo>
                        <a:pt x="1273683" y="0"/>
                      </a:lnTo>
                      <a:lnTo>
                        <a:pt x="1273683" y="24956"/>
                      </a:lnTo>
                      <a:lnTo>
                        <a:pt x="0" y="24956"/>
                      </a:lnTo>
                      <a:close/>
                    </a:path>
                  </a:pathLst>
                </a:custGeom>
                <a:solidFill>
                  <a:srgbClr val="2493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</p:grp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6AEDD8F-C893-431A-5EB4-D6CE79982191}"/>
                </a:ext>
              </a:extLst>
            </p:cNvPr>
            <p:cNvGrpSpPr/>
            <p:nvPr/>
          </p:nvGrpSpPr>
          <p:grpSpPr>
            <a:xfrm>
              <a:off x="5857314" y="5766648"/>
              <a:ext cx="832598" cy="209168"/>
              <a:chOff x="649501" y="3833290"/>
              <a:chExt cx="832598" cy="209168"/>
            </a:xfrm>
          </p:grpSpPr>
          <p:sp>
            <p:nvSpPr>
              <p:cNvPr id="98" name="제목 23">
                <a:extLst>
                  <a:ext uri="{FF2B5EF4-FFF2-40B4-BE49-F238E27FC236}">
                    <a16:creationId xmlns:a16="http://schemas.microsoft.com/office/drawing/2014/main" id="{101617A7-4FF3-E311-0BEC-2C4E8C066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501" y="3840502"/>
                <a:ext cx="607778" cy="1377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ko-KR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633E02FD-DCCB-8D9C-330F-29BD124B44EF}"/>
                  </a:ext>
                </a:extLst>
              </p:cNvPr>
              <p:cNvGrpSpPr/>
              <p:nvPr/>
            </p:nvGrpSpPr>
            <p:grpSpPr>
              <a:xfrm>
                <a:off x="1272835" y="3833290"/>
                <a:ext cx="209264" cy="209168"/>
                <a:chOff x="1645472" y="3527622"/>
                <a:chExt cx="406212" cy="406026"/>
              </a:xfrm>
            </p:grpSpPr>
            <p:sp>
              <p:nvSpPr>
                <p:cNvPr id="100" name="자유형: 도형 60">
                  <a:extLst>
                    <a:ext uri="{FF2B5EF4-FFF2-40B4-BE49-F238E27FC236}">
                      <a16:creationId xmlns:a16="http://schemas.microsoft.com/office/drawing/2014/main" id="{30A15D4B-671E-6CCB-9B25-9B4E31A73ED4}"/>
                    </a:ext>
                  </a:extLst>
                </p:cNvPr>
                <p:cNvSpPr/>
                <p:nvPr/>
              </p:nvSpPr>
              <p:spPr>
                <a:xfrm>
                  <a:off x="1645472" y="3527622"/>
                  <a:ext cx="406212" cy="406026"/>
                </a:xfrm>
                <a:custGeom>
                  <a:avLst/>
                  <a:gdLst>
                    <a:gd name="connsiteX0" fmla="*/ 103823 w 207740"/>
                    <a:gd name="connsiteY0" fmla="*/ 103823 h 207645"/>
                    <a:gd name="connsiteX1" fmla="*/ 104108 w 207740"/>
                    <a:gd name="connsiteY1" fmla="*/ 0 h 207645"/>
                    <a:gd name="connsiteX2" fmla="*/ 207740 w 207740"/>
                    <a:gd name="connsiteY2" fmla="*/ 103823 h 207645"/>
                    <a:gd name="connsiteX3" fmla="*/ 103918 w 207740"/>
                    <a:gd name="connsiteY3" fmla="*/ 207645 h 207645"/>
                    <a:gd name="connsiteX4" fmla="*/ 0 w 207740"/>
                    <a:gd name="connsiteY4" fmla="*/ 103823 h 207645"/>
                    <a:gd name="connsiteX5" fmla="*/ 103823 w 207740"/>
                    <a:gd name="connsiteY5" fmla="*/ 103823 h 20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740" h="207645">
                      <a:moveTo>
                        <a:pt x="103823" y="103823"/>
                      </a:moveTo>
                      <a:lnTo>
                        <a:pt x="104108" y="0"/>
                      </a:lnTo>
                      <a:cubicBezTo>
                        <a:pt x="160973" y="191"/>
                        <a:pt x="207740" y="46958"/>
                        <a:pt x="207740" y="103823"/>
                      </a:cubicBezTo>
                      <a:cubicBezTo>
                        <a:pt x="207740" y="160687"/>
                        <a:pt x="160877" y="207645"/>
                        <a:pt x="103918" y="207645"/>
                      </a:cubicBezTo>
                      <a:cubicBezTo>
                        <a:pt x="46958" y="207645"/>
                        <a:pt x="0" y="160782"/>
                        <a:pt x="0" y="103823"/>
                      </a:cubicBezTo>
                      <a:lnTo>
                        <a:pt x="103823" y="103823"/>
                      </a:lnTo>
                      <a:close/>
                    </a:path>
                  </a:pathLst>
                </a:custGeom>
                <a:solidFill>
                  <a:srgbClr val="F77E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101" name="자유형: 도형 61">
                  <a:extLst>
                    <a:ext uri="{FF2B5EF4-FFF2-40B4-BE49-F238E27FC236}">
                      <a16:creationId xmlns:a16="http://schemas.microsoft.com/office/drawing/2014/main" id="{F88F95A7-6180-0C52-E7D3-D4A3A1BB4BE1}"/>
                    </a:ext>
                  </a:extLst>
                </p:cNvPr>
                <p:cNvSpPr/>
                <p:nvPr/>
              </p:nvSpPr>
              <p:spPr>
                <a:xfrm>
                  <a:off x="1645472" y="3527622"/>
                  <a:ext cx="406026" cy="406026"/>
                </a:xfrm>
                <a:custGeom>
                  <a:avLst/>
                  <a:gdLst>
                    <a:gd name="connsiteX0" fmla="*/ 207645 w 207645"/>
                    <a:gd name="connsiteY0" fmla="*/ 103823 h 207645"/>
                    <a:gd name="connsiteX1" fmla="*/ 103823 w 207645"/>
                    <a:gd name="connsiteY1" fmla="*/ 207645 h 207645"/>
                    <a:gd name="connsiteX2" fmla="*/ 0 w 207645"/>
                    <a:gd name="connsiteY2" fmla="*/ 103823 h 207645"/>
                    <a:gd name="connsiteX3" fmla="*/ 103823 w 207645"/>
                    <a:gd name="connsiteY3" fmla="*/ 0 h 207645"/>
                    <a:gd name="connsiteX4" fmla="*/ 207645 w 207645"/>
                    <a:gd name="connsiteY4" fmla="*/ 103823 h 20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5" h="207645">
                      <a:moveTo>
                        <a:pt x="207645" y="103823"/>
                      </a:moveTo>
                      <a:cubicBezTo>
                        <a:pt x="207645" y="161162"/>
                        <a:pt x="161162" y="207645"/>
                        <a:pt x="103823" y="207645"/>
                      </a:cubicBezTo>
                      <a:cubicBezTo>
                        <a:pt x="46483" y="207645"/>
                        <a:pt x="0" y="161162"/>
                        <a:pt x="0" y="103823"/>
                      </a:cubicBezTo>
                      <a:cubicBezTo>
                        <a:pt x="0" y="46483"/>
                        <a:pt x="46483" y="0"/>
                        <a:pt x="103823" y="0"/>
                      </a:cubicBezTo>
                      <a:cubicBezTo>
                        <a:pt x="161162" y="0"/>
                        <a:pt x="207645" y="46483"/>
                        <a:pt x="207645" y="103823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D2D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D3A8BAF7-1608-2CD7-15FD-D164E5046E88}"/>
                </a:ext>
              </a:extLst>
            </p:cNvPr>
            <p:cNvGrpSpPr/>
            <p:nvPr/>
          </p:nvGrpSpPr>
          <p:grpSpPr>
            <a:xfrm>
              <a:off x="5648776" y="5592716"/>
              <a:ext cx="3099240" cy="90312"/>
              <a:chOff x="3195637" y="3395662"/>
              <a:chExt cx="2751010" cy="66484"/>
            </a:xfrm>
          </p:grpSpPr>
          <p:sp>
            <p:nvSpPr>
              <p:cNvPr id="103" name="자유형: 도형 75">
                <a:extLst>
                  <a:ext uri="{FF2B5EF4-FFF2-40B4-BE49-F238E27FC236}">
                    <a16:creationId xmlns:a16="http://schemas.microsoft.com/office/drawing/2014/main" id="{67BC5FBB-1BC4-13EF-82E6-0F7C9A678BAE}"/>
                  </a:ext>
                </a:extLst>
              </p:cNvPr>
              <p:cNvSpPr/>
              <p:nvPr/>
            </p:nvSpPr>
            <p:spPr>
              <a:xfrm>
                <a:off x="3243452" y="3428904"/>
                <a:ext cx="2655284" cy="9525"/>
              </a:xfrm>
              <a:custGeom>
                <a:avLst/>
                <a:gdLst>
                  <a:gd name="connsiteX0" fmla="*/ 0 w 2655284"/>
                  <a:gd name="connsiteY0" fmla="*/ 0 h 9525"/>
                  <a:gd name="connsiteX1" fmla="*/ 2655284 w 265528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5284" h="9525">
                    <a:moveTo>
                      <a:pt x="0" y="0"/>
                    </a:moveTo>
                    <a:lnTo>
                      <a:pt x="2655284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04" name="자유형: 도형 76">
                <a:extLst>
                  <a:ext uri="{FF2B5EF4-FFF2-40B4-BE49-F238E27FC236}">
                    <a16:creationId xmlns:a16="http://schemas.microsoft.com/office/drawing/2014/main" id="{68558779-95BB-5BF4-F711-197F991B80F9}"/>
                  </a:ext>
                </a:extLst>
              </p:cNvPr>
              <p:cNvSpPr/>
              <p:nvPr/>
            </p:nvSpPr>
            <p:spPr>
              <a:xfrm>
                <a:off x="3195637" y="3395662"/>
                <a:ext cx="57530" cy="66484"/>
              </a:xfrm>
              <a:custGeom>
                <a:avLst/>
                <a:gdLst>
                  <a:gd name="connsiteX0" fmla="*/ 57531 w 57530"/>
                  <a:gd name="connsiteY0" fmla="*/ 66485 h 66484"/>
                  <a:gd name="connsiteX1" fmla="*/ 0 w 57530"/>
                  <a:gd name="connsiteY1" fmla="*/ 33242 h 66484"/>
                  <a:gd name="connsiteX2" fmla="*/ 57531 w 57530"/>
                  <a:gd name="connsiteY2" fmla="*/ 0 h 66484"/>
                  <a:gd name="connsiteX3" fmla="*/ 57531 w 57530"/>
                  <a:gd name="connsiteY3" fmla="*/ 66485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30" h="66484">
                    <a:moveTo>
                      <a:pt x="57531" y="66485"/>
                    </a:moveTo>
                    <a:lnTo>
                      <a:pt x="0" y="33242"/>
                    </a:lnTo>
                    <a:lnTo>
                      <a:pt x="57531" y="0"/>
                    </a:lnTo>
                    <a:lnTo>
                      <a:pt x="57531" y="664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05" name="자유형: 도형 77">
                <a:extLst>
                  <a:ext uri="{FF2B5EF4-FFF2-40B4-BE49-F238E27FC236}">
                    <a16:creationId xmlns:a16="http://schemas.microsoft.com/office/drawing/2014/main" id="{56863D96-91BD-179B-6088-3BEBEE20E91D}"/>
                  </a:ext>
                </a:extLst>
              </p:cNvPr>
              <p:cNvSpPr/>
              <p:nvPr/>
            </p:nvSpPr>
            <p:spPr>
              <a:xfrm>
                <a:off x="5889021" y="3395662"/>
                <a:ext cx="57626" cy="66484"/>
              </a:xfrm>
              <a:custGeom>
                <a:avLst/>
                <a:gdLst>
                  <a:gd name="connsiteX0" fmla="*/ 0 w 57626"/>
                  <a:gd name="connsiteY0" fmla="*/ 66485 h 66484"/>
                  <a:gd name="connsiteX1" fmla="*/ 57626 w 57626"/>
                  <a:gd name="connsiteY1" fmla="*/ 33242 h 66484"/>
                  <a:gd name="connsiteX2" fmla="*/ 0 w 57626"/>
                  <a:gd name="connsiteY2" fmla="*/ 0 h 66484"/>
                  <a:gd name="connsiteX3" fmla="*/ 0 w 57626"/>
                  <a:gd name="connsiteY3" fmla="*/ 66485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26" h="66484">
                    <a:moveTo>
                      <a:pt x="0" y="66485"/>
                    </a:moveTo>
                    <a:lnTo>
                      <a:pt x="57626" y="33242"/>
                    </a:lnTo>
                    <a:lnTo>
                      <a:pt x="0" y="0"/>
                    </a:lnTo>
                    <a:lnTo>
                      <a:pt x="0" y="664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7BA860C-CE8D-2ECF-61A9-6A1A3D0055CB}"/>
                </a:ext>
              </a:extLst>
            </p:cNvPr>
            <p:cNvGrpSpPr/>
            <p:nvPr/>
          </p:nvGrpSpPr>
          <p:grpSpPr>
            <a:xfrm>
              <a:off x="6997126" y="5737351"/>
              <a:ext cx="1451714" cy="253338"/>
              <a:chOff x="1543784" y="3811205"/>
              <a:chExt cx="1451714" cy="253338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4F1283C-EF30-9297-ECF5-018F646E23A4}"/>
                  </a:ext>
                </a:extLst>
              </p:cNvPr>
              <p:cNvGrpSpPr/>
              <p:nvPr/>
            </p:nvGrpSpPr>
            <p:grpSpPr>
              <a:xfrm>
                <a:off x="2570655" y="3811205"/>
                <a:ext cx="424843" cy="253338"/>
                <a:chOff x="1973181" y="3584700"/>
                <a:chExt cx="911763" cy="543694"/>
              </a:xfrm>
            </p:grpSpPr>
            <p:sp>
              <p:nvSpPr>
                <p:cNvPr id="109" name="자유형: 도형 66">
                  <a:extLst>
                    <a:ext uri="{FF2B5EF4-FFF2-40B4-BE49-F238E27FC236}">
                      <a16:creationId xmlns:a16="http://schemas.microsoft.com/office/drawing/2014/main" id="{FFE546C0-F851-69D1-CF60-E9D6E2200172}"/>
                    </a:ext>
                  </a:extLst>
                </p:cNvPr>
                <p:cNvSpPr/>
                <p:nvPr/>
              </p:nvSpPr>
              <p:spPr>
                <a:xfrm>
                  <a:off x="2033902" y="3808747"/>
                  <a:ext cx="159122" cy="293802"/>
                </a:xfrm>
                <a:custGeom>
                  <a:avLst/>
                  <a:gdLst>
                    <a:gd name="connsiteX0" fmla="*/ 140128 w 159122"/>
                    <a:gd name="connsiteY0" fmla="*/ 468 h 293802"/>
                    <a:gd name="connsiteX1" fmla="*/ 16815 w 159122"/>
                    <a:gd name="connsiteY1" fmla="*/ 8876 h 293802"/>
                    <a:gd name="connsiteX2" fmla="*/ 0 w 159122"/>
                    <a:gd name="connsiteY2" fmla="*/ 24446 h 293802"/>
                    <a:gd name="connsiteX3" fmla="*/ 0 w 159122"/>
                    <a:gd name="connsiteY3" fmla="*/ 278232 h 293802"/>
                    <a:gd name="connsiteX4" fmla="*/ 15570 w 159122"/>
                    <a:gd name="connsiteY4" fmla="*/ 293802 h 293802"/>
                    <a:gd name="connsiteX5" fmla="*/ 143553 w 159122"/>
                    <a:gd name="connsiteY5" fmla="*/ 293802 h 293802"/>
                    <a:gd name="connsiteX6" fmla="*/ 159123 w 159122"/>
                    <a:gd name="connsiteY6" fmla="*/ 278232 h 293802"/>
                    <a:gd name="connsiteX7" fmla="*/ 159123 w 159122"/>
                    <a:gd name="connsiteY7" fmla="*/ 15727 h 293802"/>
                    <a:gd name="connsiteX8" fmla="*/ 140128 w 159122"/>
                    <a:gd name="connsiteY8" fmla="*/ 468 h 293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122" h="293802">
                      <a:moveTo>
                        <a:pt x="140128" y="468"/>
                      </a:moveTo>
                      <a:cubicBezTo>
                        <a:pt x="97155" y="11367"/>
                        <a:pt x="56051" y="12924"/>
                        <a:pt x="16815" y="8876"/>
                      </a:cubicBezTo>
                      <a:cubicBezTo>
                        <a:pt x="7785" y="7942"/>
                        <a:pt x="0" y="15415"/>
                        <a:pt x="0" y="24446"/>
                      </a:cubicBezTo>
                      <a:lnTo>
                        <a:pt x="0" y="278232"/>
                      </a:lnTo>
                      <a:cubicBezTo>
                        <a:pt x="0" y="286951"/>
                        <a:pt x="7162" y="293802"/>
                        <a:pt x="15570" y="293802"/>
                      </a:cubicBezTo>
                      <a:lnTo>
                        <a:pt x="143553" y="293802"/>
                      </a:lnTo>
                      <a:cubicBezTo>
                        <a:pt x="152272" y="293802"/>
                        <a:pt x="159123" y="286640"/>
                        <a:pt x="159123" y="278232"/>
                      </a:cubicBezTo>
                      <a:lnTo>
                        <a:pt x="159123" y="15727"/>
                      </a:lnTo>
                      <a:cubicBezTo>
                        <a:pt x="159123" y="5762"/>
                        <a:pt x="149781" y="-2023"/>
                        <a:pt x="140128" y="468"/>
                      </a:cubicBezTo>
                      <a:close/>
                    </a:path>
                  </a:pathLst>
                </a:custGeom>
                <a:solidFill>
                  <a:srgbClr val="FF4B00"/>
                </a:solidFill>
                <a:ln w="308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110" name="자유형: 도형 67">
                  <a:extLst>
                    <a:ext uri="{FF2B5EF4-FFF2-40B4-BE49-F238E27FC236}">
                      <a16:creationId xmlns:a16="http://schemas.microsoft.com/office/drawing/2014/main" id="{235FC721-704D-9E82-92EC-159E3D1B39F0}"/>
                    </a:ext>
                  </a:extLst>
                </p:cNvPr>
                <p:cNvSpPr/>
                <p:nvPr/>
              </p:nvSpPr>
              <p:spPr>
                <a:xfrm>
                  <a:off x="2247830" y="3751449"/>
                  <a:ext cx="159122" cy="351099"/>
                </a:xfrm>
                <a:custGeom>
                  <a:avLst/>
                  <a:gdLst>
                    <a:gd name="connsiteX0" fmla="*/ 136391 w 159122"/>
                    <a:gd name="connsiteY0" fmla="*/ 1715 h 351099"/>
                    <a:gd name="connsiteX1" fmla="*/ 13390 w 159122"/>
                    <a:gd name="connsiteY1" fmla="*/ 44999 h 351099"/>
                    <a:gd name="connsiteX2" fmla="*/ 0 w 159122"/>
                    <a:gd name="connsiteY2" fmla="*/ 60257 h 351099"/>
                    <a:gd name="connsiteX3" fmla="*/ 0 w 159122"/>
                    <a:gd name="connsiteY3" fmla="*/ 335530 h 351099"/>
                    <a:gd name="connsiteX4" fmla="*/ 15570 w 159122"/>
                    <a:gd name="connsiteY4" fmla="*/ 351100 h 351099"/>
                    <a:gd name="connsiteX5" fmla="*/ 143553 w 159122"/>
                    <a:gd name="connsiteY5" fmla="*/ 351100 h 351099"/>
                    <a:gd name="connsiteX6" fmla="*/ 159123 w 159122"/>
                    <a:gd name="connsiteY6" fmla="*/ 335530 h 351099"/>
                    <a:gd name="connsiteX7" fmla="*/ 159123 w 159122"/>
                    <a:gd name="connsiteY7" fmla="*/ 15728 h 351099"/>
                    <a:gd name="connsiteX8" fmla="*/ 136079 w 159122"/>
                    <a:gd name="connsiteY8" fmla="*/ 2026 h 351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122" h="351099">
                      <a:moveTo>
                        <a:pt x="136391" y="1715"/>
                      </a:moveTo>
                      <a:cubicBezTo>
                        <a:pt x="95598" y="24447"/>
                        <a:pt x="54494" y="38460"/>
                        <a:pt x="13390" y="44999"/>
                      </a:cubicBezTo>
                      <a:cubicBezTo>
                        <a:pt x="5605" y="46244"/>
                        <a:pt x="0" y="52472"/>
                        <a:pt x="0" y="60257"/>
                      </a:cubicBezTo>
                      <a:lnTo>
                        <a:pt x="0" y="335530"/>
                      </a:lnTo>
                      <a:cubicBezTo>
                        <a:pt x="0" y="344249"/>
                        <a:pt x="7162" y="351100"/>
                        <a:pt x="15570" y="351100"/>
                      </a:cubicBezTo>
                      <a:lnTo>
                        <a:pt x="143553" y="351100"/>
                      </a:lnTo>
                      <a:cubicBezTo>
                        <a:pt x="152272" y="351100"/>
                        <a:pt x="159123" y="343938"/>
                        <a:pt x="159123" y="335530"/>
                      </a:cubicBezTo>
                      <a:lnTo>
                        <a:pt x="159123" y="15728"/>
                      </a:lnTo>
                      <a:cubicBezTo>
                        <a:pt x="159123" y="3895"/>
                        <a:pt x="146355" y="-3890"/>
                        <a:pt x="136079" y="2026"/>
                      </a:cubicBezTo>
                      <a:close/>
                    </a:path>
                  </a:pathLst>
                </a:custGeom>
                <a:solidFill>
                  <a:srgbClr val="F77E00"/>
                </a:solidFill>
                <a:ln w="308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111" name="자유형: 도형 68">
                  <a:extLst>
                    <a:ext uri="{FF2B5EF4-FFF2-40B4-BE49-F238E27FC236}">
                      <a16:creationId xmlns:a16="http://schemas.microsoft.com/office/drawing/2014/main" id="{7F23A850-4829-AE5B-8B46-41E4CD871C8E}"/>
                    </a:ext>
                  </a:extLst>
                </p:cNvPr>
                <p:cNvSpPr/>
                <p:nvPr/>
              </p:nvSpPr>
              <p:spPr>
                <a:xfrm>
                  <a:off x="1998715" y="3619265"/>
                  <a:ext cx="450276" cy="103620"/>
                </a:xfrm>
                <a:custGeom>
                  <a:avLst/>
                  <a:gdLst>
                    <a:gd name="connsiteX0" fmla="*/ 0 w 450276"/>
                    <a:gd name="connsiteY0" fmla="*/ 100269 h 103620"/>
                    <a:gd name="connsiteX1" fmla="*/ 450276 w 450276"/>
                    <a:gd name="connsiteY1" fmla="*/ 0 h 103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0276" h="103620">
                      <a:moveTo>
                        <a:pt x="0" y="100269"/>
                      </a:moveTo>
                      <a:cubicBezTo>
                        <a:pt x="0" y="100269"/>
                        <a:pt x="214862" y="132031"/>
                        <a:pt x="450276" y="0"/>
                      </a:cubicBezTo>
                    </a:path>
                  </a:pathLst>
                </a:custGeom>
                <a:noFill/>
                <a:ln w="19050" cap="rnd">
                  <a:solidFill>
                    <a:srgbClr val="F77E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112" name="자유형: 도형 69">
                  <a:extLst>
                    <a:ext uri="{FF2B5EF4-FFF2-40B4-BE49-F238E27FC236}">
                      <a16:creationId xmlns:a16="http://schemas.microsoft.com/office/drawing/2014/main" id="{D6C74391-FF3E-DF84-7989-7E0D46FD2991}"/>
                    </a:ext>
                  </a:extLst>
                </p:cNvPr>
                <p:cNvSpPr/>
                <p:nvPr/>
              </p:nvSpPr>
              <p:spPr>
                <a:xfrm>
                  <a:off x="2364292" y="3584700"/>
                  <a:ext cx="85944" cy="130162"/>
                </a:xfrm>
                <a:custGeom>
                  <a:avLst/>
                  <a:gdLst>
                    <a:gd name="connsiteX0" fmla="*/ 72555 w 85944"/>
                    <a:gd name="connsiteY0" fmla="*/ 130163 h 130162"/>
                    <a:gd name="connsiteX1" fmla="*/ 85945 w 85944"/>
                    <a:gd name="connsiteY1" fmla="*/ 33942 h 130162"/>
                    <a:gd name="connsiteX2" fmla="*/ 0 w 85944"/>
                    <a:gd name="connsiteY2" fmla="*/ 0 h 130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944" h="130162">
                      <a:moveTo>
                        <a:pt x="72555" y="130163"/>
                      </a:moveTo>
                      <a:lnTo>
                        <a:pt x="85945" y="3394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F77E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113" name="자유형: 도형 70">
                  <a:extLst>
                    <a:ext uri="{FF2B5EF4-FFF2-40B4-BE49-F238E27FC236}">
                      <a16:creationId xmlns:a16="http://schemas.microsoft.com/office/drawing/2014/main" id="{C07CD897-759C-539B-3086-F969B0C36747}"/>
                    </a:ext>
                  </a:extLst>
                </p:cNvPr>
                <p:cNvSpPr/>
                <p:nvPr/>
              </p:nvSpPr>
              <p:spPr>
                <a:xfrm>
                  <a:off x="1973181" y="4077637"/>
                  <a:ext cx="911763" cy="50757"/>
                </a:xfrm>
                <a:custGeom>
                  <a:avLst/>
                  <a:gdLst>
                    <a:gd name="connsiteX0" fmla="*/ 902110 w 911763"/>
                    <a:gd name="connsiteY0" fmla="*/ 0 h 50757"/>
                    <a:gd name="connsiteX1" fmla="*/ 911763 w 911763"/>
                    <a:gd name="connsiteY1" fmla="*/ 9653 h 50757"/>
                    <a:gd name="connsiteX2" fmla="*/ 911763 w 911763"/>
                    <a:gd name="connsiteY2" fmla="*/ 41104 h 50757"/>
                    <a:gd name="connsiteX3" fmla="*/ 902110 w 911763"/>
                    <a:gd name="connsiteY3" fmla="*/ 50757 h 50757"/>
                    <a:gd name="connsiteX4" fmla="*/ 9653 w 911763"/>
                    <a:gd name="connsiteY4" fmla="*/ 50757 h 50757"/>
                    <a:gd name="connsiteX5" fmla="*/ 0 w 911763"/>
                    <a:gd name="connsiteY5" fmla="*/ 41104 h 50757"/>
                    <a:gd name="connsiteX6" fmla="*/ 0 w 911763"/>
                    <a:gd name="connsiteY6" fmla="*/ 9653 h 50757"/>
                    <a:gd name="connsiteX7" fmla="*/ 9653 w 911763"/>
                    <a:gd name="connsiteY7" fmla="*/ 0 h 5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1763" h="50757">
                      <a:moveTo>
                        <a:pt x="902110" y="0"/>
                      </a:moveTo>
                      <a:cubicBezTo>
                        <a:pt x="907441" y="0"/>
                        <a:pt x="911763" y="4322"/>
                        <a:pt x="911763" y="9653"/>
                      </a:cubicBezTo>
                      <a:lnTo>
                        <a:pt x="911763" y="41104"/>
                      </a:lnTo>
                      <a:cubicBezTo>
                        <a:pt x="911763" y="46435"/>
                        <a:pt x="907441" y="50757"/>
                        <a:pt x="902110" y="50757"/>
                      </a:cubicBezTo>
                      <a:lnTo>
                        <a:pt x="9653" y="50757"/>
                      </a:lnTo>
                      <a:cubicBezTo>
                        <a:pt x="4322" y="50757"/>
                        <a:pt x="0" y="46435"/>
                        <a:pt x="0" y="41104"/>
                      </a:cubicBezTo>
                      <a:lnTo>
                        <a:pt x="0" y="9653"/>
                      </a:lnTo>
                      <a:cubicBezTo>
                        <a:pt x="0" y="4322"/>
                        <a:pt x="4322" y="0"/>
                        <a:pt x="9653" y="0"/>
                      </a:cubicBezTo>
                      <a:close/>
                    </a:path>
                  </a:pathLst>
                </a:custGeom>
                <a:solidFill>
                  <a:srgbClr val="2D2D2D"/>
                </a:solidFill>
                <a:ln w="308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/>
                </a:p>
              </p:txBody>
            </p:sp>
          </p:grpSp>
          <p:sp>
            <p:nvSpPr>
              <p:cNvPr id="108" name="제목 23">
                <a:extLst>
                  <a:ext uri="{FF2B5EF4-FFF2-40B4-BE49-F238E27FC236}">
                    <a16:creationId xmlns:a16="http://schemas.microsoft.com/office/drawing/2014/main" id="{5205F805-F456-E5B2-A8F7-86E464F261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3784" y="3840501"/>
                <a:ext cx="1064574" cy="20797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Performance</a:t>
                </a:r>
                <a:endParaRPr lang="ko-KR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4" name="제목 23">
              <a:extLst>
                <a:ext uri="{FF2B5EF4-FFF2-40B4-BE49-F238E27FC236}">
                  <a16:creationId xmlns:a16="http://schemas.microsoft.com/office/drawing/2014/main" id="{D2C479A5-0724-5557-9A0E-A1B79FC64B54}"/>
                </a:ext>
              </a:extLst>
            </p:cNvPr>
            <p:cNvSpPr txBox="1">
              <a:spLocks/>
            </p:cNvSpPr>
            <p:nvPr/>
          </p:nvSpPr>
          <p:spPr>
            <a:xfrm>
              <a:off x="5524399" y="5316841"/>
              <a:ext cx="1064573" cy="181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Mathematical</a:t>
              </a:r>
            </a:p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algorithm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제목 23">
              <a:extLst>
                <a:ext uri="{FF2B5EF4-FFF2-40B4-BE49-F238E27FC236}">
                  <a16:creationId xmlns:a16="http://schemas.microsoft.com/office/drawing/2014/main" id="{0EB88238-8042-EA43-45AA-9A4C28D44E53}"/>
                </a:ext>
              </a:extLst>
            </p:cNvPr>
            <p:cNvSpPr txBox="1">
              <a:spLocks/>
            </p:cNvSpPr>
            <p:nvPr/>
          </p:nvSpPr>
          <p:spPr>
            <a:xfrm>
              <a:off x="6793869" y="5316841"/>
              <a:ext cx="1064573" cy="181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CPU/GPU</a:t>
              </a:r>
            </a:p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Processing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제목 23">
              <a:extLst>
                <a:ext uri="{FF2B5EF4-FFF2-40B4-BE49-F238E27FC236}">
                  <a16:creationId xmlns:a16="http://schemas.microsoft.com/office/drawing/2014/main" id="{801C0212-4787-22DE-BFA1-CF10EBA350D0}"/>
                </a:ext>
              </a:extLst>
            </p:cNvPr>
            <p:cNvSpPr txBox="1">
              <a:spLocks/>
            </p:cNvSpPr>
            <p:nvPr/>
          </p:nvSpPr>
          <p:spPr>
            <a:xfrm>
              <a:off x="7867691" y="5316841"/>
              <a:ext cx="1064573" cy="181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Life Science</a:t>
              </a:r>
            </a:p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자유형: 도형 96">
              <a:extLst>
                <a:ext uri="{FF2B5EF4-FFF2-40B4-BE49-F238E27FC236}">
                  <a16:creationId xmlns:a16="http://schemas.microsoft.com/office/drawing/2014/main" id="{D27090C1-2F39-5B28-4FE6-03FF33A31498}"/>
                </a:ext>
              </a:extLst>
            </p:cNvPr>
            <p:cNvSpPr/>
            <p:nvPr/>
          </p:nvSpPr>
          <p:spPr>
            <a:xfrm rot="10800000">
              <a:off x="6668368" y="4729880"/>
              <a:ext cx="64812" cy="90312"/>
            </a:xfrm>
            <a:custGeom>
              <a:avLst/>
              <a:gdLst>
                <a:gd name="connsiteX0" fmla="*/ 57531 w 57530"/>
                <a:gd name="connsiteY0" fmla="*/ 66485 h 66484"/>
                <a:gd name="connsiteX1" fmla="*/ 0 w 57530"/>
                <a:gd name="connsiteY1" fmla="*/ 33242 h 66484"/>
                <a:gd name="connsiteX2" fmla="*/ 57531 w 57530"/>
                <a:gd name="connsiteY2" fmla="*/ 0 h 66484"/>
                <a:gd name="connsiteX3" fmla="*/ 57531 w 57530"/>
                <a:gd name="connsiteY3" fmla="*/ 66485 h 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0" h="66484">
                  <a:moveTo>
                    <a:pt x="57531" y="66485"/>
                  </a:moveTo>
                  <a:lnTo>
                    <a:pt x="0" y="33242"/>
                  </a:lnTo>
                  <a:lnTo>
                    <a:pt x="57531" y="0"/>
                  </a:lnTo>
                  <a:lnTo>
                    <a:pt x="57531" y="66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/>
            </a:p>
          </p:txBody>
        </p:sp>
        <p:sp>
          <p:nvSpPr>
            <p:cNvPr id="118" name="자유형: 도형 98">
              <a:extLst>
                <a:ext uri="{FF2B5EF4-FFF2-40B4-BE49-F238E27FC236}">
                  <a16:creationId xmlns:a16="http://schemas.microsoft.com/office/drawing/2014/main" id="{C09D915B-AE01-7470-A168-93D80ECCF952}"/>
                </a:ext>
              </a:extLst>
            </p:cNvPr>
            <p:cNvSpPr/>
            <p:nvPr/>
          </p:nvSpPr>
          <p:spPr>
            <a:xfrm rot="10800000">
              <a:off x="7899398" y="4729880"/>
              <a:ext cx="64812" cy="90312"/>
            </a:xfrm>
            <a:custGeom>
              <a:avLst/>
              <a:gdLst>
                <a:gd name="connsiteX0" fmla="*/ 57531 w 57530"/>
                <a:gd name="connsiteY0" fmla="*/ 66485 h 66484"/>
                <a:gd name="connsiteX1" fmla="*/ 0 w 57530"/>
                <a:gd name="connsiteY1" fmla="*/ 33242 h 66484"/>
                <a:gd name="connsiteX2" fmla="*/ 57531 w 57530"/>
                <a:gd name="connsiteY2" fmla="*/ 0 h 66484"/>
                <a:gd name="connsiteX3" fmla="*/ 57531 w 57530"/>
                <a:gd name="connsiteY3" fmla="*/ 66485 h 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0" h="66484">
                  <a:moveTo>
                    <a:pt x="57531" y="66485"/>
                  </a:moveTo>
                  <a:lnTo>
                    <a:pt x="0" y="33242"/>
                  </a:lnTo>
                  <a:lnTo>
                    <a:pt x="57531" y="0"/>
                  </a:lnTo>
                  <a:lnTo>
                    <a:pt x="57531" y="66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92C8C10-BB38-ECC7-A671-E3D6DECFB652}"/>
              </a:ext>
            </a:extLst>
          </p:cNvPr>
          <p:cNvGrpSpPr/>
          <p:nvPr/>
        </p:nvGrpSpPr>
        <p:grpSpPr>
          <a:xfrm>
            <a:off x="6168510" y="3279432"/>
            <a:ext cx="2819068" cy="1265273"/>
            <a:chOff x="6798384" y="4208946"/>
            <a:chExt cx="3407865" cy="1529541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C277AED-EBD4-C60A-1ADF-114983A6B575}"/>
                </a:ext>
              </a:extLst>
            </p:cNvPr>
            <p:cNvGrpSpPr/>
            <p:nvPr/>
          </p:nvGrpSpPr>
          <p:grpSpPr>
            <a:xfrm>
              <a:off x="6946312" y="4361542"/>
              <a:ext cx="741634" cy="366543"/>
              <a:chOff x="376237" y="2557959"/>
              <a:chExt cx="829054" cy="409749"/>
            </a:xfrm>
            <a:solidFill>
              <a:srgbClr val="2B67ED"/>
            </a:solidFill>
          </p:grpSpPr>
          <p:pic>
            <p:nvPicPr>
              <p:cNvPr id="120" name="그래픽 119">
                <a:extLst>
                  <a:ext uri="{FF2B5EF4-FFF2-40B4-BE49-F238E27FC236}">
                    <a16:creationId xmlns:a16="http://schemas.microsoft.com/office/drawing/2014/main" id="{3B8AA73B-29C3-8139-C1A6-1AAA809C3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76237" y="2557959"/>
                <a:ext cx="413407" cy="409749"/>
              </a:xfrm>
              <a:prstGeom prst="rect">
                <a:avLst/>
              </a:prstGeom>
            </p:spPr>
          </p:pic>
          <p:pic>
            <p:nvPicPr>
              <p:cNvPr id="121" name="그래픽 120">
                <a:extLst>
                  <a:ext uri="{FF2B5EF4-FFF2-40B4-BE49-F238E27FC236}">
                    <a16:creationId xmlns:a16="http://schemas.microsoft.com/office/drawing/2014/main" id="{16D69F81-C3F2-FE6B-AA1D-DA3FEE9D8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89940" y="2617425"/>
                <a:ext cx="315351" cy="315351"/>
              </a:xfrm>
              <a:prstGeom prst="rect">
                <a:avLst/>
              </a:prstGeom>
            </p:spPr>
          </p:pic>
        </p:grpSp>
        <p:pic>
          <p:nvPicPr>
            <p:cNvPr id="122" name="그래픽 121">
              <a:extLst>
                <a:ext uri="{FF2B5EF4-FFF2-40B4-BE49-F238E27FC236}">
                  <a16:creationId xmlns:a16="http://schemas.microsoft.com/office/drawing/2014/main" id="{34775E35-8BCF-6EBA-4B52-05879F5E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4015" y="4243672"/>
              <a:ext cx="591431" cy="602283"/>
            </a:xfrm>
            <a:prstGeom prst="rect">
              <a:avLst/>
            </a:prstGeom>
          </p:spPr>
        </p:pic>
        <p:sp>
          <p:nvSpPr>
            <p:cNvPr id="123" name="제목 23">
              <a:extLst>
                <a:ext uri="{FF2B5EF4-FFF2-40B4-BE49-F238E27FC236}">
                  <a16:creationId xmlns:a16="http://schemas.microsoft.com/office/drawing/2014/main" id="{C6F46F0E-7F0B-8E57-045B-84646023D611}"/>
                </a:ext>
              </a:extLst>
            </p:cNvPr>
            <p:cNvSpPr txBox="1">
              <a:spLocks/>
            </p:cNvSpPr>
            <p:nvPr/>
          </p:nvSpPr>
          <p:spPr>
            <a:xfrm>
              <a:off x="6798384" y="5078374"/>
              <a:ext cx="1064573" cy="181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Mathematical</a:t>
              </a:r>
            </a:p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Algorithm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제목 23">
              <a:extLst>
                <a:ext uri="{FF2B5EF4-FFF2-40B4-BE49-F238E27FC236}">
                  <a16:creationId xmlns:a16="http://schemas.microsoft.com/office/drawing/2014/main" id="{5618FC27-873C-94C3-8939-18EA9F1D819A}"/>
                </a:ext>
              </a:extLst>
            </p:cNvPr>
            <p:cNvSpPr txBox="1">
              <a:spLocks/>
            </p:cNvSpPr>
            <p:nvPr/>
          </p:nvSpPr>
          <p:spPr>
            <a:xfrm>
              <a:off x="8028638" y="5078374"/>
              <a:ext cx="1064573" cy="181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Quantum</a:t>
              </a:r>
            </a:p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Processing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제목 23">
              <a:extLst>
                <a:ext uri="{FF2B5EF4-FFF2-40B4-BE49-F238E27FC236}">
                  <a16:creationId xmlns:a16="http://schemas.microsoft.com/office/drawing/2014/main" id="{7205E6B9-9231-D3CE-64C2-BCA46AC1D34C}"/>
                </a:ext>
              </a:extLst>
            </p:cNvPr>
            <p:cNvSpPr txBox="1">
              <a:spLocks/>
            </p:cNvSpPr>
            <p:nvPr/>
          </p:nvSpPr>
          <p:spPr>
            <a:xfrm>
              <a:off x="9141676" y="5078374"/>
              <a:ext cx="1064573" cy="181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Life Science</a:t>
              </a:r>
            </a:p>
            <a:p>
              <a:pPr algn="ct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A25BE72-45DE-EF4F-C176-62ADD5514CA9}"/>
                </a:ext>
              </a:extLst>
            </p:cNvPr>
            <p:cNvGrpSpPr/>
            <p:nvPr/>
          </p:nvGrpSpPr>
          <p:grpSpPr>
            <a:xfrm>
              <a:off x="8294653" y="4474852"/>
              <a:ext cx="532541" cy="391000"/>
              <a:chOff x="4305300" y="3233737"/>
              <a:chExt cx="532541" cy="391000"/>
            </a:xfrm>
            <a:solidFill>
              <a:srgbClr val="2B67ED"/>
            </a:solidFill>
          </p:grpSpPr>
          <p:sp>
            <p:nvSpPr>
              <p:cNvPr id="127" name="자유형: 도형 118">
                <a:extLst>
                  <a:ext uri="{FF2B5EF4-FFF2-40B4-BE49-F238E27FC236}">
                    <a16:creationId xmlns:a16="http://schemas.microsoft.com/office/drawing/2014/main" id="{9D55D27C-FA5D-2C76-6CF3-568E49E52108}"/>
                  </a:ext>
                </a:extLst>
              </p:cNvPr>
              <p:cNvSpPr/>
              <p:nvPr/>
            </p:nvSpPr>
            <p:spPr>
              <a:xfrm>
                <a:off x="4506277" y="3233737"/>
                <a:ext cx="130682" cy="130683"/>
              </a:xfrm>
              <a:custGeom>
                <a:avLst/>
                <a:gdLst>
                  <a:gd name="connsiteX0" fmla="*/ 0 w 130682"/>
                  <a:gd name="connsiteY0" fmla="*/ 0 h 130683"/>
                  <a:gd name="connsiteX1" fmla="*/ 130683 w 130682"/>
                  <a:gd name="connsiteY1" fmla="*/ 0 h 130683"/>
                  <a:gd name="connsiteX2" fmla="*/ 130683 w 130682"/>
                  <a:gd name="connsiteY2" fmla="*/ 130683 h 130683"/>
                  <a:gd name="connsiteX3" fmla="*/ 0 w 130682"/>
                  <a:gd name="connsiteY3" fmla="*/ 130683 h 13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682" h="130683">
                    <a:moveTo>
                      <a:pt x="0" y="0"/>
                    </a:moveTo>
                    <a:lnTo>
                      <a:pt x="130683" y="0"/>
                    </a:lnTo>
                    <a:lnTo>
                      <a:pt x="130683" y="130683"/>
                    </a:lnTo>
                    <a:lnTo>
                      <a:pt x="0" y="1306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28" name="자유형: 도형 119">
                <a:extLst>
                  <a:ext uri="{FF2B5EF4-FFF2-40B4-BE49-F238E27FC236}">
                    <a16:creationId xmlns:a16="http://schemas.microsoft.com/office/drawing/2014/main" id="{C77DB01D-7530-19E5-D168-89086D275A98}"/>
                  </a:ext>
                </a:extLst>
              </p:cNvPr>
              <p:cNvSpPr/>
              <p:nvPr/>
            </p:nvSpPr>
            <p:spPr>
              <a:xfrm>
                <a:off x="4305300" y="3494055"/>
                <a:ext cx="130683" cy="130682"/>
              </a:xfrm>
              <a:custGeom>
                <a:avLst/>
                <a:gdLst>
                  <a:gd name="connsiteX0" fmla="*/ 0 w 130683"/>
                  <a:gd name="connsiteY0" fmla="*/ 0 h 130682"/>
                  <a:gd name="connsiteX1" fmla="*/ 130683 w 130683"/>
                  <a:gd name="connsiteY1" fmla="*/ 0 h 130682"/>
                  <a:gd name="connsiteX2" fmla="*/ 130683 w 130683"/>
                  <a:gd name="connsiteY2" fmla="*/ 130683 h 130682"/>
                  <a:gd name="connsiteX3" fmla="*/ 0 w 130683"/>
                  <a:gd name="connsiteY3" fmla="*/ 130683 h 130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683" h="130682">
                    <a:moveTo>
                      <a:pt x="0" y="0"/>
                    </a:moveTo>
                    <a:lnTo>
                      <a:pt x="130683" y="0"/>
                    </a:lnTo>
                    <a:lnTo>
                      <a:pt x="130683" y="130683"/>
                    </a:lnTo>
                    <a:lnTo>
                      <a:pt x="0" y="1306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29" name="자유형: 도형 120">
                <a:extLst>
                  <a:ext uri="{FF2B5EF4-FFF2-40B4-BE49-F238E27FC236}">
                    <a16:creationId xmlns:a16="http://schemas.microsoft.com/office/drawing/2014/main" id="{43E4BCA2-1F09-212C-C8A7-E60F86DE320F}"/>
                  </a:ext>
                </a:extLst>
              </p:cNvPr>
              <p:cNvSpPr/>
              <p:nvPr/>
            </p:nvSpPr>
            <p:spPr>
              <a:xfrm>
                <a:off x="4506277" y="3494055"/>
                <a:ext cx="130682" cy="130682"/>
              </a:xfrm>
              <a:custGeom>
                <a:avLst/>
                <a:gdLst>
                  <a:gd name="connsiteX0" fmla="*/ 0 w 130682"/>
                  <a:gd name="connsiteY0" fmla="*/ 0 h 130682"/>
                  <a:gd name="connsiteX1" fmla="*/ 130683 w 130682"/>
                  <a:gd name="connsiteY1" fmla="*/ 0 h 130682"/>
                  <a:gd name="connsiteX2" fmla="*/ 130683 w 130682"/>
                  <a:gd name="connsiteY2" fmla="*/ 130683 h 130682"/>
                  <a:gd name="connsiteX3" fmla="*/ 0 w 130682"/>
                  <a:gd name="connsiteY3" fmla="*/ 130683 h 130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682" h="130682">
                    <a:moveTo>
                      <a:pt x="0" y="0"/>
                    </a:moveTo>
                    <a:lnTo>
                      <a:pt x="130683" y="0"/>
                    </a:lnTo>
                    <a:lnTo>
                      <a:pt x="130683" y="130683"/>
                    </a:lnTo>
                    <a:lnTo>
                      <a:pt x="0" y="1306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30" name="자유형: 도형 121">
                <a:extLst>
                  <a:ext uri="{FF2B5EF4-FFF2-40B4-BE49-F238E27FC236}">
                    <a16:creationId xmlns:a16="http://schemas.microsoft.com/office/drawing/2014/main" id="{11667168-0E81-1438-A79E-5B8AF8873EF3}"/>
                  </a:ext>
                </a:extLst>
              </p:cNvPr>
              <p:cNvSpPr/>
              <p:nvPr/>
            </p:nvSpPr>
            <p:spPr>
              <a:xfrm>
                <a:off x="4707159" y="3494055"/>
                <a:ext cx="130682" cy="130682"/>
              </a:xfrm>
              <a:custGeom>
                <a:avLst/>
                <a:gdLst>
                  <a:gd name="connsiteX0" fmla="*/ 0 w 130682"/>
                  <a:gd name="connsiteY0" fmla="*/ 0 h 130682"/>
                  <a:gd name="connsiteX1" fmla="*/ 130683 w 130682"/>
                  <a:gd name="connsiteY1" fmla="*/ 0 h 130682"/>
                  <a:gd name="connsiteX2" fmla="*/ 130683 w 130682"/>
                  <a:gd name="connsiteY2" fmla="*/ 130683 h 130682"/>
                  <a:gd name="connsiteX3" fmla="*/ 0 w 130682"/>
                  <a:gd name="connsiteY3" fmla="*/ 130683 h 130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682" h="130682">
                    <a:moveTo>
                      <a:pt x="0" y="0"/>
                    </a:moveTo>
                    <a:lnTo>
                      <a:pt x="130683" y="0"/>
                    </a:lnTo>
                    <a:lnTo>
                      <a:pt x="130683" y="130683"/>
                    </a:lnTo>
                    <a:lnTo>
                      <a:pt x="0" y="1306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31" name="자유형: 도형 122">
                <a:extLst>
                  <a:ext uri="{FF2B5EF4-FFF2-40B4-BE49-F238E27FC236}">
                    <a16:creationId xmlns:a16="http://schemas.microsoft.com/office/drawing/2014/main" id="{0858889A-6D94-8B38-80CA-66FA52E8C6FE}"/>
                  </a:ext>
                </a:extLst>
              </p:cNvPr>
              <p:cNvSpPr/>
              <p:nvPr/>
            </p:nvSpPr>
            <p:spPr>
              <a:xfrm>
                <a:off x="4365879" y="3444620"/>
                <a:ext cx="411384" cy="92964"/>
              </a:xfrm>
              <a:custGeom>
                <a:avLst/>
                <a:gdLst>
                  <a:gd name="connsiteX0" fmla="*/ 411385 w 411384"/>
                  <a:gd name="connsiteY0" fmla="*/ 92964 h 92964"/>
                  <a:gd name="connsiteX1" fmla="*/ 401860 w 411384"/>
                  <a:gd name="connsiteY1" fmla="*/ 92964 h 92964"/>
                  <a:gd name="connsiteX2" fmla="*/ 401860 w 411384"/>
                  <a:gd name="connsiteY2" fmla="*/ 9525 h 92964"/>
                  <a:gd name="connsiteX3" fmla="*/ 9525 w 411384"/>
                  <a:gd name="connsiteY3" fmla="*/ 9525 h 92964"/>
                  <a:gd name="connsiteX4" fmla="*/ 9525 w 411384"/>
                  <a:gd name="connsiteY4" fmla="*/ 91154 h 92964"/>
                  <a:gd name="connsiteX5" fmla="*/ 0 w 411384"/>
                  <a:gd name="connsiteY5" fmla="*/ 91154 h 92964"/>
                  <a:gd name="connsiteX6" fmla="*/ 0 w 411384"/>
                  <a:gd name="connsiteY6" fmla="*/ 0 h 92964"/>
                  <a:gd name="connsiteX7" fmla="*/ 411385 w 411384"/>
                  <a:gd name="connsiteY7" fmla="*/ 0 h 92964"/>
                  <a:gd name="connsiteX8" fmla="*/ 411385 w 411384"/>
                  <a:gd name="connsiteY8" fmla="*/ 92964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1384" h="92964">
                    <a:moveTo>
                      <a:pt x="411385" y="92964"/>
                    </a:moveTo>
                    <a:lnTo>
                      <a:pt x="401860" y="92964"/>
                    </a:lnTo>
                    <a:lnTo>
                      <a:pt x="401860" y="9525"/>
                    </a:lnTo>
                    <a:lnTo>
                      <a:pt x="9525" y="9525"/>
                    </a:lnTo>
                    <a:lnTo>
                      <a:pt x="9525" y="91154"/>
                    </a:lnTo>
                    <a:lnTo>
                      <a:pt x="0" y="91154"/>
                    </a:lnTo>
                    <a:lnTo>
                      <a:pt x="0" y="0"/>
                    </a:lnTo>
                    <a:lnTo>
                      <a:pt x="411385" y="0"/>
                    </a:lnTo>
                    <a:lnTo>
                      <a:pt x="411385" y="929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32" name="자유형: 도형 123">
                <a:extLst>
                  <a:ext uri="{FF2B5EF4-FFF2-40B4-BE49-F238E27FC236}">
                    <a16:creationId xmlns:a16="http://schemas.microsoft.com/office/drawing/2014/main" id="{4BFCD596-D67A-0103-6A4C-06C985D54937}"/>
                  </a:ext>
                </a:extLst>
              </p:cNvPr>
              <p:cNvSpPr/>
              <p:nvPr/>
            </p:nvSpPr>
            <p:spPr>
              <a:xfrm>
                <a:off x="4566761" y="3364420"/>
                <a:ext cx="9525" cy="159639"/>
              </a:xfrm>
              <a:custGeom>
                <a:avLst/>
                <a:gdLst>
                  <a:gd name="connsiteX0" fmla="*/ 0 w 9525"/>
                  <a:gd name="connsiteY0" fmla="*/ 0 h 159639"/>
                  <a:gd name="connsiteX1" fmla="*/ 9525 w 9525"/>
                  <a:gd name="connsiteY1" fmla="*/ 0 h 159639"/>
                  <a:gd name="connsiteX2" fmla="*/ 9525 w 9525"/>
                  <a:gd name="connsiteY2" fmla="*/ 159639 h 159639"/>
                  <a:gd name="connsiteX3" fmla="*/ 0 w 9525"/>
                  <a:gd name="connsiteY3" fmla="*/ 159639 h 15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159639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159639"/>
                    </a:lnTo>
                    <a:lnTo>
                      <a:pt x="0" y="1596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</p:grpSp>
        <p:pic>
          <p:nvPicPr>
            <p:cNvPr id="133" name="그래픽 132">
              <a:extLst>
                <a:ext uri="{FF2B5EF4-FFF2-40B4-BE49-F238E27FC236}">
                  <a16:creationId xmlns:a16="http://schemas.microsoft.com/office/drawing/2014/main" id="{6262BB8F-5753-69A3-440E-D3319C8CA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25336" y="4208946"/>
              <a:ext cx="304800" cy="171450"/>
            </a:xfrm>
            <a:prstGeom prst="rect">
              <a:avLst/>
            </a:prstGeom>
          </p:spPr>
        </p:pic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2FEFACA1-E738-ACF4-5B67-C3C188B66608}"/>
                </a:ext>
              </a:extLst>
            </p:cNvPr>
            <p:cNvGrpSpPr/>
            <p:nvPr/>
          </p:nvGrpSpPr>
          <p:grpSpPr>
            <a:xfrm>
              <a:off x="6914932" y="5354249"/>
              <a:ext cx="3099240" cy="90312"/>
              <a:chOff x="3195637" y="3395662"/>
              <a:chExt cx="2751010" cy="66484"/>
            </a:xfrm>
          </p:grpSpPr>
          <p:sp>
            <p:nvSpPr>
              <p:cNvPr id="135" name="자유형: 도형 166">
                <a:extLst>
                  <a:ext uri="{FF2B5EF4-FFF2-40B4-BE49-F238E27FC236}">
                    <a16:creationId xmlns:a16="http://schemas.microsoft.com/office/drawing/2014/main" id="{77E3C151-2C31-54D6-7234-3DA69C27B089}"/>
                  </a:ext>
                </a:extLst>
              </p:cNvPr>
              <p:cNvSpPr/>
              <p:nvPr/>
            </p:nvSpPr>
            <p:spPr>
              <a:xfrm>
                <a:off x="3243452" y="3428904"/>
                <a:ext cx="2655284" cy="9525"/>
              </a:xfrm>
              <a:custGeom>
                <a:avLst/>
                <a:gdLst>
                  <a:gd name="connsiteX0" fmla="*/ 0 w 2655284"/>
                  <a:gd name="connsiteY0" fmla="*/ 0 h 9525"/>
                  <a:gd name="connsiteX1" fmla="*/ 2655284 w 265528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5284" h="9525">
                    <a:moveTo>
                      <a:pt x="0" y="0"/>
                    </a:moveTo>
                    <a:lnTo>
                      <a:pt x="2655284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36" name="자유형: 도형 167">
                <a:extLst>
                  <a:ext uri="{FF2B5EF4-FFF2-40B4-BE49-F238E27FC236}">
                    <a16:creationId xmlns:a16="http://schemas.microsoft.com/office/drawing/2014/main" id="{88648543-B78B-A133-8278-DFDB7F6C58BD}"/>
                  </a:ext>
                </a:extLst>
              </p:cNvPr>
              <p:cNvSpPr/>
              <p:nvPr/>
            </p:nvSpPr>
            <p:spPr>
              <a:xfrm>
                <a:off x="3195637" y="3395662"/>
                <a:ext cx="57530" cy="66484"/>
              </a:xfrm>
              <a:custGeom>
                <a:avLst/>
                <a:gdLst>
                  <a:gd name="connsiteX0" fmla="*/ 57531 w 57530"/>
                  <a:gd name="connsiteY0" fmla="*/ 66485 h 66484"/>
                  <a:gd name="connsiteX1" fmla="*/ 0 w 57530"/>
                  <a:gd name="connsiteY1" fmla="*/ 33242 h 66484"/>
                  <a:gd name="connsiteX2" fmla="*/ 57531 w 57530"/>
                  <a:gd name="connsiteY2" fmla="*/ 0 h 66484"/>
                  <a:gd name="connsiteX3" fmla="*/ 57531 w 57530"/>
                  <a:gd name="connsiteY3" fmla="*/ 66485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30" h="66484">
                    <a:moveTo>
                      <a:pt x="57531" y="66485"/>
                    </a:moveTo>
                    <a:lnTo>
                      <a:pt x="0" y="33242"/>
                    </a:lnTo>
                    <a:lnTo>
                      <a:pt x="57531" y="0"/>
                    </a:lnTo>
                    <a:lnTo>
                      <a:pt x="57531" y="664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37" name="자유형: 도형 168">
                <a:extLst>
                  <a:ext uri="{FF2B5EF4-FFF2-40B4-BE49-F238E27FC236}">
                    <a16:creationId xmlns:a16="http://schemas.microsoft.com/office/drawing/2014/main" id="{89E7E08E-95F9-C2F9-62D9-D6D31BD9A121}"/>
                  </a:ext>
                </a:extLst>
              </p:cNvPr>
              <p:cNvSpPr/>
              <p:nvPr/>
            </p:nvSpPr>
            <p:spPr>
              <a:xfrm>
                <a:off x="5889021" y="3395662"/>
                <a:ext cx="57626" cy="66484"/>
              </a:xfrm>
              <a:custGeom>
                <a:avLst/>
                <a:gdLst>
                  <a:gd name="connsiteX0" fmla="*/ 0 w 57626"/>
                  <a:gd name="connsiteY0" fmla="*/ 66485 h 66484"/>
                  <a:gd name="connsiteX1" fmla="*/ 57626 w 57626"/>
                  <a:gd name="connsiteY1" fmla="*/ 33242 h 66484"/>
                  <a:gd name="connsiteX2" fmla="*/ 0 w 57626"/>
                  <a:gd name="connsiteY2" fmla="*/ 0 h 66484"/>
                  <a:gd name="connsiteX3" fmla="*/ 0 w 57626"/>
                  <a:gd name="connsiteY3" fmla="*/ 66485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26" h="66484">
                    <a:moveTo>
                      <a:pt x="0" y="66485"/>
                    </a:moveTo>
                    <a:lnTo>
                      <a:pt x="57626" y="33242"/>
                    </a:lnTo>
                    <a:lnTo>
                      <a:pt x="0" y="0"/>
                    </a:lnTo>
                    <a:lnTo>
                      <a:pt x="0" y="664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</p:grpSp>
        <p:sp>
          <p:nvSpPr>
            <p:cNvPr id="138" name="자유형: 도형 169">
              <a:extLst>
                <a:ext uri="{FF2B5EF4-FFF2-40B4-BE49-F238E27FC236}">
                  <a16:creationId xmlns:a16="http://schemas.microsoft.com/office/drawing/2014/main" id="{B74F1303-A486-BBDC-BF9F-808ED2021784}"/>
                </a:ext>
              </a:extLst>
            </p:cNvPr>
            <p:cNvSpPr/>
            <p:nvPr/>
          </p:nvSpPr>
          <p:spPr>
            <a:xfrm rot="10800000">
              <a:off x="7967377" y="4444346"/>
              <a:ext cx="64812" cy="90312"/>
            </a:xfrm>
            <a:custGeom>
              <a:avLst/>
              <a:gdLst>
                <a:gd name="connsiteX0" fmla="*/ 57531 w 57530"/>
                <a:gd name="connsiteY0" fmla="*/ 66485 h 66484"/>
                <a:gd name="connsiteX1" fmla="*/ 0 w 57530"/>
                <a:gd name="connsiteY1" fmla="*/ 33242 h 66484"/>
                <a:gd name="connsiteX2" fmla="*/ 57531 w 57530"/>
                <a:gd name="connsiteY2" fmla="*/ 0 h 66484"/>
                <a:gd name="connsiteX3" fmla="*/ 57531 w 57530"/>
                <a:gd name="connsiteY3" fmla="*/ 66485 h 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0" h="66484">
                  <a:moveTo>
                    <a:pt x="57531" y="66485"/>
                  </a:moveTo>
                  <a:lnTo>
                    <a:pt x="0" y="33242"/>
                  </a:lnTo>
                  <a:lnTo>
                    <a:pt x="57531" y="0"/>
                  </a:lnTo>
                  <a:lnTo>
                    <a:pt x="57531" y="66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/>
            </a:p>
          </p:txBody>
        </p:sp>
        <p:sp>
          <p:nvSpPr>
            <p:cNvPr id="139" name="자유형: 도형 170">
              <a:extLst>
                <a:ext uri="{FF2B5EF4-FFF2-40B4-BE49-F238E27FC236}">
                  <a16:creationId xmlns:a16="http://schemas.microsoft.com/office/drawing/2014/main" id="{0CF19E43-F9A6-9476-CDD3-1E522078B4DC}"/>
                </a:ext>
              </a:extLst>
            </p:cNvPr>
            <p:cNvSpPr/>
            <p:nvPr/>
          </p:nvSpPr>
          <p:spPr>
            <a:xfrm rot="10800000">
              <a:off x="9126786" y="4444346"/>
              <a:ext cx="64812" cy="90312"/>
            </a:xfrm>
            <a:custGeom>
              <a:avLst/>
              <a:gdLst>
                <a:gd name="connsiteX0" fmla="*/ 57531 w 57530"/>
                <a:gd name="connsiteY0" fmla="*/ 66485 h 66484"/>
                <a:gd name="connsiteX1" fmla="*/ 0 w 57530"/>
                <a:gd name="connsiteY1" fmla="*/ 33242 h 66484"/>
                <a:gd name="connsiteX2" fmla="*/ 57531 w 57530"/>
                <a:gd name="connsiteY2" fmla="*/ 0 h 66484"/>
                <a:gd name="connsiteX3" fmla="*/ 57531 w 57530"/>
                <a:gd name="connsiteY3" fmla="*/ 66485 h 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0" h="66484">
                  <a:moveTo>
                    <a:pt x="57531" y="66485"/>
                  </a:moveTo>
                  <a:lnTo>
                    <a:pt x="0" y="33242"/>
                  </a:lnTo>
                  <a:lnTo>
                    <a:pt x="57531" y="0"/>
                  </a:lnTo>
                  <a:lnTo>
                    <a:pt x="57531" y="66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600"/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58C3EC48-EC2F-8270-B7EF-DC7AC0A4F6B5}"/>
                </a:ext>
              </a:extLst>
            </p:cNvPr>
            <p:cNvGrpSpPr/>
            <p:nvPr/>
          </p:nvGrpSpPr>
          <p:grpSpPr>
            <a:xfrm>
              <a:off x="7734636" y="5518890"/>
              <a:ext cx="207739" cy="207645"/>
              <a:chOff x="5901655" y="3887522"/>
              <a:chExt cx="207739" cy="207645"/>
            </a:xfrm>
          </p:grpSpPr>
          <p:sp>
            <p:nvSpPr>
              <p:cNvPr id="141" name="자유형: 도형 177">
                <a:extLst>
                  <a:ext uri="{FF2B5EF4-FFF2-40B4-BE49-F238E27FC236}">
                    <a16:creationId xmlns:a16="http://schemas.microsoft.com/office/drawing/2014/main" id="{9DF41A54-E08C-6B8D-A0C2-C1BCC12628F0}"/>
                  </a:ext>
                </a:extLst>
              </p:cNvPr>
              <p:cNvSpPr/>
              <p:nvPr/>
            </p:nvSpPr>
            <p:spPr>
              <a:xfrm>
                <a:off x="6005477" y="3887522"/>
                <a:ext cx="103917" cy="103917"/>
              </a:xfrm>
              <a:custGeom>
                <a:avLst/>
                <a:gdLst>
                  <a:gd name="connsiteX0" fmla="*/ 0 w 103917"/>
                  <a:gd name="connsiteY0" fmla="*/ 103823 h 103917"/>
                  <a:gd name="connsiteX1" fmla="*/ 286 w 103917"/>
                  <a:gd name="connsiteY1" fmla="*/ 0 h 103917"/>
                  <a:gd name="connsiteX2" fmla="*/ 73247 w 103917"/>
                  <a:gd name="connsiteY2" fmla="*/ 30194 h 103917"/>
                  <a:gd name="connsiteX3" fmla="*/ 103918 w 103917"/>
                  <a:gd name="connsiteY3" fmla="*/ 102965 h 103917"/>
                  <a:gd name="connsiteX4" fmla="*/ 95 w 103917"/>
                  <a:gd name="connsiteY4" fmla="*/ 103918 h 10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917" h="103917">
                    <a:moveTo>
                      <a:pt x="0" y="103823"/>
                    </a:moveTo>
                    <a:lnTo>
                      <a:pt x="286" y="0"/>
                    </a:lnTo>
                    <a:cubicBezTo>
                      <a:pt x="27623" y="0"/>
                      <a:pt x="53816" y="10954"/>
                      <a:pt x="73247" y="30194"/>
                    </a:cubicBezTo>
                    <a:cubicBezTo>
                      <a:pt x="92678" y="49435"/>
                      <a:pt x="103632" y="75629"/>
                      <a:pt x="103918" y="102965"/>
                    </a:cubicBezTo>
                    <a:lnTo>
                      <a:pt x="95" y="103918"/>
                    </a:lnTo>
                    <a:close/>
                  </a:path>
                </a:pathLst>
              </a:custGeom>
              <a:solidFill>
                <a:srgbClr val="1ECC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  <p:sp>
            <p:nvSpPr>
              <p:cNvPr id="142" name="자유형: 도형 178">
                <a:extLst>
                  <a:ext uri="{FF2B5EF4-FFF2-40B4-BE49-F238E27FC236}">
                    <a16:creationId xmlns:a16="http://schemas.microsoft.com/office/drawing/2014/main" id="{FCC2DC4A-CB93-3432-CCF4-58AE5F9C7678}"/>
                  </a:ext>
                </a:extLst>
              </p:cNvPr>
              <p:cNvSpPr/>
              <p:nvPr/>
            </p:nvSpPr>
            <p:spPr>
              <a:xfrm>
                <a:off x="5901655" y="3887522"/>
                <a:ext cx="207645" cy="207645"/>
              </a:xfrm>
              <a:custGeom>
                <a:avLst/>
                <a:gdLst>
                  <a:gd name="connsiteX0" fmla="*/ 207645 w 207645"/>
                  <a:gd name="connsiteY0" fmla="*/ 103823 h 207645"/>
                  <a:gd name="connsiteX1" fmla="*/ 103823 w 207645"/>
                  <a:gd name="connsiteY1" fmla="*/ 207645 h 207645"/>
                  <a:gd name="connsiteX2" fmla="*/ 0 w 207645"/>
                  <a:gd name="connsiteY2" fmla="*/ 103823 h 207645"/>
                  <a:gd name="connsiteX3" fmla="*/ 103823 w 207645"/>
                  <a:gd name="connsiteY3" fmla="*/ 0 h 207645"/>
                  <a:gd name="connsiteX4" fmla="*/ 207645 w 207645"/>
                  <a:gd name="connsiteY4" fmla="*/ 103823 h 207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645" h="207645">
                    <a:moveTo>
                      <a:pt x="207645" y="103823"/>
                    </a:moveTo>
                    <a:cubicBezTo>
                      <a:pt x="207645" y="161162"/>
                      <a:pt x="161162" y="207645"/>
                      <a:pt x="103823" y="207645"/>
                    </a:cubicBezTo>
                    <a:cubicBezTo>
                      <a:pt x="46483" y="207645"/>
                      <a:pt x="0" y="161162"/>
                      <a:pt x="0" y="103823"/>
                    </a:cubicBezTo>
                    <a:cubicBezTo>
                      <a:pt x="0" y="46483"/>
                      <a:pt x="46483" y="0"/>
                      <a:pt x="103823" y="0"/>
                    </a:cubicBezTo>
                    <a:cubicBezTo>
                      <a:pt x="161162" y="0"/>
                      <a:pt x="207645" y="46483"/>
                      <a:pt x="207645" y="103823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2D2D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600"/>
              </a:p>
            </p:txBody>
          </p:sp>
        </p:grpSp>
        <p:sp>
          <p:nvSpPr>
            <p:cNvPr id="143" name="제목 23">
              <a:extLst>
                <a:ext uri="{FF2B5EF4-FFF2-40B4-BE49-F238E27FC236}">
                  <a16:creationId xmlns:a16="http://schemas.microsoft.com/office/drawing/2014/main" id="{539E7546-E0FD-A2A2-7708-AE074F6D4733}"/>
                </a:ext>
              </a:extLst>
            </p:cNvPr>
            <p:cNvSpPr txBox="1">
              <a:spLocks/>
            </p:cNvSpPr>
            <p:nvPr/>
          </p:nvSpPr>
          <p:spPr>
            <a:xfrm>
              <a:off x="7110534" y="5535393"/>
              <a:ext cx="611947" cy="176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C579EA39-EE6F-A358-21C9-336D4574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382380" y="5462262"/>
              <a:ext cx="285750" cy="276225"/>
            </a:xfrm>
            <a:prstGeom prst="rect">
              <a:avLst/>
            </a:prstGeom>
          </p:spPr>
        </p:pic>
        <p:sp>
          <p:nvSpPr>
            <p:cNvPr id="145" name="제목 23">
              <a:extLst>
                <a:ext uri="{FF2B5EF4-FFF2-40B4-BE49-F238E27FC236}">
                  <a16:creationId xmlns:a16="http://schemas.microsoft.com/office/drawing/2014/main" id="{0F97BBAB-21E0-E07F-A7F7-B411EA9607F6}"/>
                </a:ext>
              </a:extLst>
            </p:cNvPr>
            <p:cNvSpPr txBox="1">
              <a:spLocks/>
            </p:cNvSpPr>
            <p:nvPr/>
          </p:nvSpPr>
          <p:spPr>
            <a:xfrm>
              <a:off x="8386966" y="5533567"/>
              <a:ext cx="1019413" cy="194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Performance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7E95D95A-C3AA-D9B8-F9E5-74C1A9017D6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20899" y="883460"/>
            <a:ext cx="4295160" cy="108866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2C07FBCC-8F99-A39F-07BB-6CF78BD3406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35475" y="4624094"/>
            <a:ext cx="4084381" cy="6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68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DDC2D-8CD1-4C36-83F2-C2BFD92CB91E}"/>
              </a:ext>
            </a:extLst>
          </p:cNvPr>
          <p:cNvSpPr txBox="1"/>
          <p:nvPr/>
        </p:nvSpPr>
        <p:spPr>
          <a:xfrm>
            <a:off x="1738251" y="2819605"/>
            <a:ext cx="5667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ea"/>
                <a:ea typeface="+mj-ea"/>
              </a:rPr>
              <a:t>Thank you!</a:t>
            </a:r>
            <a:endParaRPr lang="ko-KR" altLang="en-US" sz="7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7047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16415</TotalTime>
  <Words>1507</Words>
  <Application>Microsoft Macintosh PowerPoint</Application>
  <PresentationFormat>화면 슬라이드 쇼(4:3)</PresentationFormat>
  <Paragraphs>182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맑은 고딕</vt:lpstr>
      <vt:lpstr>Calibri Light</vt:lpstr>
      <vt:lpstr>Arial</vt:lpstr>
      <vt:lpstr>나눔스퀘어</vt:lpstr>
      <vt:lpstr>Gmarket Sans Bold</vt:lpstr>
      <vt:lpstr>나눔바른고딕</vt:lpstr>
      <vt:lpstr>나눔스퀘어 Bold</vt:lpstr>
      <vt:lpstr>G마켓 산스 TTF Medium</vt:lpstr>
      <vt:lpstr>Calibri</vt:lpstr>
      <vt:lpstr>Cambria Math</vt:lpstr>
      <vt:lpstr>Office 테마</vt:lpstr>
      <vt:lpstr>PowerPoint 프레젠테이션</vt:lpstr>
      <vt:lpstr>1. Dataset &amp; Task</vt:lpstr>
      <vt:lpstr>2. Quantum-enhanced ML Framework for Dose Optimization</vt:lpstr>
      <vt:lpstr>3. Model Search</vt:lpstr>
      <vt:lpstr>3. Quantum Model (Qubits, Layers, Advantage)</vt:lpstr>
      <vt:lpstr>4. Conclusion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주관연구개발기관 책임자 (공급처, 기술개발 및 산업화): 부산대학교 황원주  공동연구개발기관 책임자 (공급처, 기술개발): 카이스트 배준우 공동연구개발기관 책임자 (공급처, 산업화/표준화): 한국조선해양기자재연구원 김명진 공동연구개발기관 책임자 (수요처): 부산항터미널주식회사 차상훈   유관 지방자치단체 참여 (생태계 조성 및 매칭펀드 지원): 부산광역시</dc:title>
  <dc:creator>joonwoo bae</dc:creator>
  <cp:lastModifiedBy>Seon-Geun Jeong</cp:lastModifiedBy>
  <cp:revision>542</cp:revision>
  <dcterms:created xsi:type="dcterms:W3CDTF">2024-03-23T09:41:07Z</dcterms:created>
  <dcterms:modified xsi:type="dcterms:W3CDTF">2025-11-08T07:22:08Z</dcterms:modified>
</cp:coreProperties>
</file>